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handoutMasterIdLst>
    <p:handoutMasterId r:id="rId53"/>
  </p:handoutMasterIdLst>
  <p:sldIdLst>
    <p:sldId id="268" r:id="rId2"/>
    <p:sldId id="275" r:id="rId3"/>
    <p:sldId id="277" r:id="rId4"/>
    <p:sldId id="276" r:id="rId5"/>
    <p:sldId id="278" r:id="rId6"/>
    <p:sldId id="279" r:id="rId7"/>
    <p:sldId id="292" r:id="rId8"/>
    <p:sldId id="280" r:id="rId9"/>
    <p:sldId id="281" r:id="rId10"/>
    <p:sldId id="282" r:id="rId11"/>
    <p:sldId id="283" r:id="rId12"/>
    <p:sldId id="293" r:id="rId13"/>
    <p:sldId id="284" r:id="rId14"/>
    <p:sldId id="285" r:id="rId15"/>
    <p:sldId id="286" r:id="rId16"/>
    <p:sldId id="287" r:id="rId17"/>
    <p:sldId id="294" r:id="rId18"/>
    <p:sldId id="288" r:id="rId19"/>
    <p:sldId id="289" r:id="rId20"/>
    <p:sldId id="290" r:id="rId21"/>
    <p:sldId id="291" r:id="rId22"/>
    <p:sldId id="295" r:id="rId23"/>
    <p:sldId id="296" r:id="rId24"/>
    <p:sldId id="298" r:id="rId25"/>
    <p:sldId id="299" r:id="rId26"/>
    <p:sldId id="301" r:id="rId27"/>
    <p:sldId id="302" r:id="rId28"/>
    <p:sldId id="303" r:id="rId29"/>
    <p:sldId id="304" r:id="rId30"/>
    <p:sldId id="300" r:id="rId31"/>
    <p:sldId id="309" r:id="rId32"/>
    <p:sldId id="305" r:id="rId33"/>
    <p:sldId id="306" r:id="rId34"/>
    <p:sldId id="307" r:id="rId35"/>
    <p:sldId id="308" r:id="rId36"/>
    <p:sldId id="310" r:id="rId37"/>
    <p:sldId id="311" r:id="rId38"/>
    <p:sldId id="312" r:id="rId39"/>
    <p:sldId id="313" r:id="rId40"/>
    <p:sldId id="314" r:id="rId41"/>
    <p:sldId id="315" r:id="rId42"/>
    <p:sldId id="316" r:id="rId43"/>
    <p:sldId id="319" r:id="rId44"/>
    <p:sldId id="321" r:id="rId45"/>
    <p:sldId id="322" r:id="rId46"/>
    <p:sldId id="320" r:id="rId47"/>
    <p:sldId id="317" r:id="rId48"/>
    <p:sldId id="318" r:id="rId49"/>
    <p:sldId id="323" r:id="rId50"/>
    <p:sldId id="324" r:id="rId51"/>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9B60D9A-0E16-47E9-84B8-4CFA6C4002D3}" type="datetime1">
              <a:rPr lang="pt-BR" smtClean="0"/>
              <a:t>01/10/2023</a:t>
            </a:fld>
            <a:endParaRPr lang="pt-BR"/>
          </a:p>
        </p:txBody>
      </p:sp>
      <p:sp>
        <p:nvSpPr>
          <p:cNvPr id="4" name="Espaço Reservado para Rodapé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C078EF9-7F2B-4B20-A25C-9E80C16977B9}" type="slidenum">
              <a:rPr lang="pt-BR" smtClean="0"/>
              <a:t>‹nº›</a:t>
            </a:fld>
            <a:endParaRPr lang="pt-BR"/>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A1EC820-52A8-4D95-B9DE-C699F4826331}" type="datetime1">
              <a:rPr lang="pt-BR" noProof="0" smtClean="0"/>
              <a:t>01/10/2023</a:t>
            </a:fld>
            <a:endParaRPr lang="pt-BR" noProof="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AAF9CF-D1E5-49FD-94F7-B246BB67E246}" type="slidenum">
              <a:rPr lang="pt-BR" noProof="0" smtClean="0"/>
              <a:t>‹nº›</a:t>
            </a:fld>
            <a:endParaRPr lang="pt-BR" noProof="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a:t>
            </a:fld>
            <a:endParaRPr lang="pt-BR"/>
          </a:p>
        </p:txBody>
      </p:sp>
    </p:spTree>
    <p:extLst>
      <p:ext uri="{BB962C8B-B14F-4D97-AF65-F5344CB8AC3E}">
        <p14:creationId xmlns:p14="http://schemas.microsoft.com/office/powerpoint/2010/main" val="3470597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10</a:t>
            </a:fld>
            <a:endParaRPr lang="pt-BR"/>
          </a:p>
        </p:txBody>
      </p:sp>
    </p:spTree>
    <p:extLst>
      <p:ext uri="{BB962C8B-B14F-4D97-AF65-F5344CB8AC3E}">
        <p14:creationId xmlns:p14="http://schemas.microsoft.com/office/powerpoint/2010/main" val="1254576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11</a:t>
            </a:fld>
            <a:endParaRPr lang="pt-BR"/>
          </a:p>
        </p:txBody>
      </p:sp>
    </p:spTree>
    <p:extLst>
      <p:ext uri="{BB962C8B-B14F-4D97-AF65-F5344CB8AC3E}">
        <p14:creationId xmlns:p14="http://schemas.microsoft.com/office/powerpoint/2010/main" val="3726052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12</a:t>
            </a:fld>
            <a:endParaRPr lang="pt-BR"/>
          </a:p>
        </p:txBody>
      </p:sp>
    </p:spTree>
    <p:extLst>
      <p:ext uri="{BB962C8B-B14F-4D97-AF65-F5344CB8AC3E}">
        <p14:creationId xmlns:p14="http://schemas.microsoft.com/office/powerpoint/2010/main" val="2721577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13</a:t>
            </a:fld>
            <a:endParaRPr lang="pt-BR"/>
          </a:p>
        </p:txBody>
      </p:sp>
    </p:spTree>
    <p:extLst>
      <p:ext uri="{BB962C8B-B14F-4D97-AF65-F5344CB8AC3E}">
        <p14:creationId xmlns:p14="http://schemas.microsoft.com/office/powerpoint/2010/main" val="3778718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14</a:t>
            </a:fld>
            <a:endParaRPr lang="pt-BR"/>
          </a:p>
        </p:txBody>
      </p:sp>
    </p:spTree>
    <p:extLst>
      <p:ext uri="{BB962C8B-B14F-4D97-AF65-F5344CB8AC3E}">
        <p14:creationId xmlns:p14="http://schemas.microsoft.com/office/powerpoint/2010/main" val="1680962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15</a:t>
            </a:fld>
            <a:endParaRPr lang="pt-BR"/>
          </a:p>
        </p:txBody>
      </p:sp>
    </p:spTree>
    <p:extLst>
      <p:ext uri="{BB962C8B-B14F-4D97-AF65-F5344CB8AC3E}">
        <p14:creationId xmlns:p14="http://schemas.microsoft.com/office/powerpoint/2010/main" val="265146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16</a:t>
            </a:fld>
            <a:endParaRPr lang="pt-BR"/>
          </a:p>
        </p:txBody>
      </p:sp>
    </p:spTree>
    <p:extLst>
      <p:ext uri="{BB962C8B-B14F-4D97-AF65-F5344CB8AC3E}">
        <p14:creationId xmlns:p14="http://schemas.microsoft.com/office/powerpoint/2010/main" val="2531914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17</a:t>
            </a:fld>
            <a:endParaRPr lang="pt-BR"/>
          </a:p>
        </p:txBody>
      </p:sp>
    </p:spTree>
    <p:extLst>
      <p:ext uri="{BB962C8B-B14F-4D97-AF65-F5344CB8AC3E}">
        <p14:creationId xmlns:p14="http://schemas.microsoft.com/office/powerpoint/2010/main" val="347714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18</a:t>
            </a:fld>
            <a:endParaRPr lang="pt-BR"/>
          </a:p>
        </p:txBody>
      </p:sp>
    </p:spTree>
    <p:extLst>
      <p:ext uri="{BB962C8B-B14F-4D97-AF65-F5344CB8AC3E}">
        <p14:creationId xmlns:p14="http://schemas.microsoft.com/office/powerpoint/2010/main" val="1295183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19</a:t>
            </a:fld>
            <a:endParaRPr lang="pt-BR"/>
          </a:p>
        </p:txBody>
      </p:sp>
    </p:spTree>
    <p:extLst>
      <p:ext uri="{BB962C8B-B14F-4D97-AF65-F5344CB8AC3E}">
        <p14:creationId xmlns:p14="http://schemas.microsoft.com/office/powerpoint/2010/main" val="427012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a:t>
            </a:fld>
            <a:endParaRPr lang="pt-BR"/>
          </a:p>
        </p:txBody>
      </p:sp>
    </p:spTree>
    <p:extLst>
      <p:ext uri="{BB962C8B-B14F-4D97-AF65-F5344CB8AC3E}">
        <p14:creationId xmlns:p14="http://schemas.microsoft.com/office/powerpoint/2010/main" val="2674835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20</a:t>
            </a:fld>
            <a:endParaRPr lang="pt-BR"/>
          </a:p>
        </p:txBody>
      </p:sp>
    </p:spTree>
    <p:extLst>
      <p:ext uri="{BB962C8B-B14F-4D97-AF65-F5344CB8AC3E}">
        <p14:creationId xmlns:p14="http://schemas.microsoft.com/office/powerpoint/2010/main" val="2958762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21</a:t>
            </a:fld>
            <a:endParaRPr lang="pt-BR"/>
          </a:p>
        </p:txBody>
      </p:sp>
    </p:spTree>
    <p:extLst>
      <p:ext uri="{BB962C8B-B14F-4D97-AF65-F5344CB8AC3E}">
        <p14:creationId xmlns:p14="http://schemas.microsoft.com/office/powerpoint/2010/main" val="3004266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22</a:t>
            </a:fld>
            <a:endParaRPr lang="pt-BR"/>
          </a:p>
        </p:txBody>
      </p:sp>
    </p:spTree>
    <p:extLst>
      <p:ext uri="{BB962C8B-B14F-4D97-AF65-F5344CB8AC3E}">
        <p14:creationId xmlns:p14="http://schemas.microsoft.com/office/powerpoint/2010/main" val="1322029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23</a:t>
            </a:fld>
            <a:endParaRPr lang="pt-BR"/>
          </a:p>
        </p:txBody>
      </p:sp>
    </p:spTree>
    <p:extLst>
      <p:ext uri="{BB962C8B-B14F-4D97-AF65-F5344CB8AC3E}">
        <p14:creationId xmlns:p14="http://schemas.microsoft.com/office/powerpoint/2010/main" val="3236231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24</a:t>
            </a:fld>
            <a:endParaRPr lang="pt-BR"/>
          </a:p>
        </p:txBody>
      </p:sp>
    </p:spTree>
    <p:extLst>
      <p:ext uri="{BB962C8B-B14F-4D97-AF65-F5344CB8AC3E}">
        <p14:creationId xmlns:p14="http://schemas.microsoft.com/office/powerpoint/2010/main" val="2957680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25</a:t>
            </a:fld>
            <a:endParaRPr lang="pt-BR"/>
          </a:p>
        </p:txBody>
      </p:sp>
    </p:spTree>
    <p:extLst>
      <p:ext uri="{BB962C8B-B14F-4D97-AF65-F5344CB8AC3E}">
        <p14:creationId xmlns:p14="http://schemas.microsoft.com/office/powerpoint/2010/main" val="752919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26</a:t>
            </a:fld>
            <a:endParaRPr lang="pt-BR"/>
          </a:p>
        </p:txBody>
      </p:sp>
    </p:spTree>
    <p:extLst>
      <p:ext uri="{BB962C8B-B14F-4D97-AF65-F5344CB8AC3E}">
        <p14:creationId xmlns:p14="http://schemas.microsoft.com/office/powerpoint/2010/main" val="388423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27</a:t>
            </a:fld>
            <a:endParaRPr lang="pt-BR"/>
          </a:p>
        </p:txBody>
      </p:sp>
    </p:spTree>
    <p:extLst>
      <p:ext uri="{BB962C8B-B14F-4D97-AF65-F5344CB8AC3E}">
        <p14:creationId xmlns:p14="http://schemas.microsoft.com/office/powerpoint/2010/main" val="1788477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28</a:t>
            </a:fld>
            <a:endParaRPr lang="pt-BR"/>
          </a:p>
        </p:txBody>
      </p:sp>
    </p:spTree>
    <p:extLst>
      <p:ext uri="{BB962C8B-B14F-4D97-AF65-F5344CB8AC3E}">
        <p14:creationId xmlns:p14="http://schemas.microsoft.com/office/powerpoint/2010/main" val="1341061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29</a:t>
            </a:fld>
            <a:endParaRPr lang="pt-BR"/>
          </a:p>
        </p:txBody>
      </p:sp>
    </p:spTree>
    <p:extLst>
      <p:ext uri="{BB962C8B-B14F-4D97-AF65-F5344CB8AC3E}">
        <p14:creationId xmlns:p14="http://schemas.microsoft.com/office/powerpoint/2010/main" val="44238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a:t>
            </a:fld>
            <a:endParaRPr lang="pt-BR"/>
          </a:p>
        </p:txBody>
      </p:sp>
    </p:spTree>
    <p:extLst>
      <p:ext uri="{BB962C8B-B14F-4D97-AF65-F5344CB8AC3E}">
        <p14:creationId xmlns:p14="http://schemas.microsoft.com/office/powerpoint/2010/main" val="4248398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30</a:t>
            </a:fld>
            <a:endParaRPr lang="pt-BR"/>
          </a:p>
        </p:txBody>
      </p:sp>
    </p:spTree>
    <p:extLst>
      <p:ext uri="{BB962C8B-B14F-4D97-AF65-F5344CB8AC3E}">
        <p14:creationId xmlns:p14="http://schemas.microsoft.com/office/powerpoint/2010/main" val="1670216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31</a:t>
            </a:fld>
            <a:endParaRPr lang="pt-BR"/>
          </a:p>
        </p:txBody>
      </p:sp>
    </p:spTree>
    <p:extLst>
      <p:ext uri="{BB962C8B-B14F-4D97-AF65-F5344CB8AC3E}">
        <p14:creationId xmlns:p14="http://schemas.microsoft.com/office/powerpoint/2010/main" val="2102216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32</a:t>
            </a:fld>
            <a:endParaRPr lang="pt-BR"/>
          </a:p>
        </p:txBody>
      </p:sp>
    </p:spTree>
    <p:extLst>
      <p:ext uri="{BB962C8B-B14F-4D97-AF65-F5344CB8AC3E}">
        <p14:creationId xmlns:p14="http://schemas.microsoft.com/office/powerpoint/2010/main" val="581708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33</a:t>
            </a:fld>
            <a:endParaRPr lang="pt-BR"/>
          </a:p>
        </p:txBody>
      </p:sp>
    </p:spTree>
    <p:extLst>
      <p:ext uri="{BB962C8B-B14F-4D97-AF65-F5344CB8AC3E}">
        <p14:creationId xmlns:p14="http://schemas.microsoft.com/office/powerpoint/2010/main" val="3958351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34</a:t>
            </a:fld>
            <a:endParaRPr lang="pt-BR"/>
          </a:p>
        </p:txBody>
      </p:sp>
    </p:spTree>
    <p:extLst>
      <p:ext uri="{BB962C8B-B14F-4D97-AF65-F5344CB8AC3E}">
        <p14:creationId xmlns:p14="http://schemas.microsoft.com/office/powerpoint/2010/main" val="2211944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35</a:t>
            </a:fld>
            <a:endParaRPr lang="pt-BR"/>
          </a:p>
        </p:txBody>
      </p:sp>
    </p:spTree>
    <p:extLst>
      <p:ext uri="{BB962C8B-B14F-4D97-AF65-F5344CB8AC3E}">
        <p14:creationId xmlns:p14="http://schemas.microsoft.com/office/powerpoint/2010/main" val="2346467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36</a:t>
            </a:fld>
            <a:endParaRPr lang="pt-BR"/>
          </a:p>
        </p:txBody>
      </p:sp>
    </p:spTree>
    <p:extLst>
      <p:ext uri="{BB962C8B-B14F-4D97-AF65-F5344CB8AC3E}">
        <p14:creationId xmlns:p14="http://schemas.microsoft.com/office/powerpoint/2010/main" val="3392895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37</a:t>
            </a:fld>
            <a:endParaRPr lang="pt-BR"/>
          </a:p>
        </p:txBody>
      </p:sp>
    </p:spTree>
    <p:extLst>
      <p:ext uri="{BB962C8B-B14F-4D97-AF65-F5344CB8AC3E}">
        <p14:creationId xmlns:p14="http://schemas.microsoft.com/office/powerpoint/2010/main" val="3554429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38</a:t>
            </a:fld>
            <a:endParaRPr lang="pt-BR"/>
          </a:p>
        </p:txBody>
      </p:sp>
    </p:spTree>
    <p:extLst>
      <p:ext uri="{BB962C8B-B14F-4D97-AF65-F5344CB8AC3E}">
        <p14:creationId xmlns:p14="http://schemas.microsoft.com/office/powerpoint/2010/main" val="2573382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39</a:t>
            </a:fld>
            <a:endParaRPr lang="pt-BR"/>
          </a:p>
        </p:txBody>
      </p:sp>
    </p:spTree>
    <p:extLst>
      <p:ext uri="{BB962C8B-B14F-4D97-AF65-F5344CB8AC3E}">
        <p14:creationId xmlns:p14="http://schemas.microsoft.com/office/powerpoint/2010/main" val="128012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a:t>
            </a:fld>
            <a:endParaRPr lang="pt-BR"/>
          </a:p>
        </p:txBody>
      </p:sp>
    </p:spTree>
    <p:extLst>
      <p:ext uri="{BB962C8B-B14F-4D97-AF65-F5344CB8AC3E}">
        <p14:creationId xmlns:p14="http://schemas.microsoft.com/office/powerpoint/2010/main" val="820391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40</a:t>
            </a:fld>
            <a:endParaRPr lang="pt-BR"/>
          </a:p>
        </p:txBody>
      </p:sp>
    </p:spTree>
    <p:extLst>
      <p:ext uri="{BB962C8B-B14F-4D97-AF65-F5344CB8AC3E}">
        <p14:creationId xmlns:p14="http://schemas.microsoft.com/office/powerpoint/2010/main" val="2386418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41</a:t>
            </a:fld>
            <a:endParaRPr lang="pt-BR"/>
          </a:p>
        </p:txBody>
      </p:sp>
    </p:spTree>
    <p:extLst>
      <p:ext uri="{BB962C8B-B14F-4D97-AF65-F5344CB8AC3E}">
        <p14:creationId xmlns:p14="http://schemas.microsoft.com/office/powerpoint/2010/main" val="1400754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42</a:t>
            </a:fld>
            <a:endParaRPr lang="pt-BR"/>
          </a:p>
        </p:txBody>
      </p:sp>
    </p:spTree>
    <p:extLst>
      <p:ext uri="{BB962C8B-B14F-4D97-AF65-F5344CB8AC3E}">
        <p14:creationId xmlns:p14="http://schemas.microsoft.com/office/powerpoint/2010/main" val="2019640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43</a:t>
            </a:fld>
            <a:endParaRPr lang="pt-BR"/>
          </a:p>
        </p:txBody>
      </p:sp>
    </p:spTree>
    <p:extLst>
      <p:ext uri="{BB962C8B-B14F-4D97-AF65-F5344CB8AC3E}">
        <p14:creationId xmlns:p14="http://schemas.microsoft.com/office/powerpoint/2010/main" val="887242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44</a:t>
            </a:fld>
            <a:endParaRPr lang="pt-BR"/>
          </a:p>
        </p:txBody>
      </p:sp>
    </p:spTree>
    <p:extLst>
      <p:ext uri="{BB962C8B-B14F-4D97-AF65-F5344CB8AC3E}">
        <p14:creationId xmlns:p14="http://schemas.microsoft.com/office/powerpoint/2010/main" val="942900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45</a:t>
            </a:fld>
            <a:endParaRPr lang="pt-BR"/>
          </a:p>
        </p:txBody>
      </p:sp>
    </p:spTree>
    <p:extLst>
      <p:ext uri="{BB962C8B-B14F-4D97-AF65-F5344CB8AC3E}">
        <p14:creationId xmlns:p14="http://schemas.microsoft.com/office/powerpoint/2010/main" val="189467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46</a:t>
            </a:fld>
            <a:endParaRPr lang="pt-BR"/>
          </a:p>
        </p:txBody>
      </p:sp>
    </p:spTree>
    <p:extLst>
      <p:ext uri="{BB962C8B-B14F-4D97-AF65-F5344CB8AC3E}">
        <p14:creationId xmlns:p14="http://schemas.microsoft.com/office/powerpoint/2010/main" val="36200286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47</a:t>
            </a:fld>
            <a:endParaRPr lang="pt-BR"/>
          </a:p>
        </p:txBody>
      </p:sp>
    </p:spTree>
    <p:extLst>
      <p:ext uri="{BB962C8B-B14F-4D97-AF65-F5344CB8AC3E}">
        <p14:creationId xmlns:p14="http://schemas.microsoft.com/office/powerpoint/2010/main" val="808864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48</a:t>
            </a:fld>
            <a:endParaRPr lang="pt-BR"/>
          </a:p>
        </p:txBody>
      </p:sp>
    </p:spTree>
    <p:extLst>
      <p:ext uri="{BB962C8B-B14F-4D97-AF65-F5344CB8AC3E}">
        <p14:creationId xmlns:p14="http://schemas.microsoft.com/office/powerpoint/2010/main" val="3991031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49</a:t>
            </a:fld>
            <a:endParaRPr lang="pt-BR"/>
          </a:p>
        </p:txBody>
      </p:sp>
    </p:spTree>
    <p:extLst>
      <p:ext uri="{BB962C8B-B14F-4D97-AF65-F5344CB8AC3E}">
        <p14:creationId xmlns:p14="http://schemas.microsoft.com/office/powerpoint/2010/main" val="3555727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5</a:t>
            </a:fld>
            <a:endParaRPr lang="pt-BR"/>
          </a:p>
        </p:txBody>
      </p:sp>
    </p:spTree>
    <p:extLst>
      <p:ext uri="{BB962C8B-B14F-4D97-AF65-F5344CB8AC3E}">
        <p14:creationId xmlns:p14="http://schemas.microsoft.com/office/powerpoint/2010/main" val="32575480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50</a:t>
            </a:fld>
            <a:endParaRPr lang="pt-BR"/>
          </a:p>
        </p:txBody>
      </p:sp>
    </p:spTree>
    <p:extLst>
      <p:ext uri="{BB962C8B-B14F-4D97-AF65-F5344CB8AC3E}">
        <p14:creationId xmlns:p14="http://schemas.microsoft.com/office/powerpoint/2010/main" val="276114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6</a:t>
            </a:fld>
            <a:endParaRPr lang="pt-BR"/>
          </a:p>
        </p:txBody>
      </p:sp>
    </p:spTree>
    <p:extLst>
      <p:ext uri="{BB962C8B-B14F-4D97-AF65-F5344CB8AC3E}">
        <p14:creationId xmlns:p14="http://schemas.microsoft.com/office/powerpoint/2010/main" val="4284138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7</a:t>
            </a:fld>
            <a:endParaRPr lang="pt-BR"/>
          </a:p>
        </p:txBody>
      </p:sp>
    </p:spTree>
    <p:extLst>
      <p:ext uri="{BB962C8B-B14F-4D97-AF65-F5344CB8AC3E}">
        <p14:creationId xmlns:p14="http://schemas.microsoft.com/office/powerpoint/2010/main" val="25013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8</a:t>
            </a:fld>
            <a:endParaRPr lang="pt-BR"/>
          </a:p>
        </p:txBody>
      </p:sp>
    </p:spTree>
    <p:extLst>
      <p:ext uri="{BB962C8B-B14F-4D97-AF65-F5344CB8AC3E}">
        <p14:creationId xmlns:p14="http://schemas.microsoft.com/office/powerpoint/2010/main" val="399501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6AAF9CF-D1E5-49FD-94F7-B246BB67E246}" type="slidenum">
              <a:rPr lang="pt-BR" smtClean="0"/>
              <a:t>9</a:t>
            </a:fld>
            <a:endParaRPr lang="pt-BR"/>
          </a:p>
        </p:txBody>
      </p:sp>
    </p:spTree>
    <p:extLst>
      <p:ext uri="{BB962C8B-B14F-4D97-AF65-F5344CB8AC3E}">
        <p14:creationId xmlns:p14="http://schemas.microsoft.com/office/powerpoint/2010/main" val="436612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ítulo e Conteúdo">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Image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hasCustomPrompt="1"/>
          </p:nvPr>
        </p:nvSpPr>
        <p:spPr>
          <a:xfrm>
            <a:off x="685801" y="609600"/>
            <a:ext cx="10840914" cy="1260000"/>
          </a:xfrm>
        </p:spPr>
        <p:txBody>
          <a:bodyPr rtlCol="0" anchor="ctr" anchorCtr="0">
            <a:normAutofit/>
          </a:bodyPr>
          <a:lstStyle>
            <a:lvl1pPr>
              <a:defRPr sz="300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685801" y="1869601"/>
            <a:ext cx="10840914" cy="3921600"/>
          </a:xfrm>
        </p:spPr>
        <p:txBody>
          <a:bodyPr rtlCol="0" anchor="t" anchorCtr="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5208FDCE-CD31-42F0-AABE-7D336775A628}" type="datetime1">
              <a:rPr lang="pt-BR" noProof="0" smtClean="0"/>
              <a:t>01/10/2023</a:t>
            </a:fld>
            <a:endParaRPr lang="pt-BR" noProof="0"/>
          </a:p>
        </p:txBody>
      </p:sp>
      <p:sp>
        <p:nvSpPr>
          <p:cNvPr id="5" name="Espaço Reservado para Rodapé 4"/>
          <p:cNvSpPr>
            <a:spLocks noGrp="1"/>
          </p:cNvSpPr>
          <p:nvPr>
            <p:ph type="ftr" sz="quarter" idx="11"/>
          </p:nvPr>
        </p:nvSpPr>
        <p:spPr/>
        <p:txBody>
          <a:bodyPr rtlCol="0"/>
          <a:lstStyle/>
          <a:p>
            <a:pPr rtl="0"/>
            <a:r>
              <a:rPr lang="pt-BR" noProof="0"/>
              <a:t>Adicionar um rodapé</a:t>
            </a:r>
          </a:p>
        </p:txBody>
      </p:sp>
      <p:sp>
        <p:nvSpPr>
          <p:cNvPr id="6" name="Espaço Reservado para o Número do Slide 5"/>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cxnSp>
        <p:nvCxnSpPr>
          <p:cNvPr id="8" name="Conector Reto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beçalho da Seção">
    <p:spTree>
      <p:nvGrpSpPr>
        <p:cNvPr id="1" name=""/>
        <p:cNvGrpSpPr/>
        <p:nvPr/>
      </p:nvGrpSpPr>
      <p:grpSpPr>
        <a:xfrm>
          <a:off x="0" y="0"/>
          <a:ext cx="0" cy="0"/>
          <a:chOff x="0" y="0"/>
          <a:chExt cx="0" cy="0"/>
        </a:xfrm>
      </p:grpSpPr>
      <p:pic>
        <p:nvPicPr>
          <p:cNvPr id="7" name="Image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hasCustomPrompt="1"/>
          </p:nvPr>
        </p:nvSpPr>
        <p:spPr>
          <a:xfrm>
            <a:off x="685801" y="609601"/>
            <a:ext cx="10840913" cy="3124199"/>
          </a:xfrm>
        </p:spPr>
        <p:txBody>
          <a:bodyPr rtlCol="0" anchor="ctr">
            <a:normAutofit/>
          </a:bodyPr>
          <a:lstStyle>
            <a:lvl1pPr algn="l">
              <a:defRPr sz="3000" b="0" cap="none"/>
            </a:lvl1pPr>
          </a:lstStyle>
          <a:p>
            <a:pPr rtl="0"/>
            <a:r>
              <a:rPr lang="pt-BR" noProof="0"/>
              <a:t>CLIQUE PARA EDITAR O ESTILO DO TÍTULO PRINCIPAL</a:t>
            </a:r>
          </a:p>
        </p:txBody>
      </p:sp>
      <p:sp>
        <p:nvSpPr>
          <p:cNvPr id="3" name="Espaço Reservado para Texto 2"/>
          <p:cNvSpPr>
            <a:spLocks noGrp="1"/>
          </p:cNvSpPr>
          <p:nvPr>
            <p:ph type="body" idx="1" hasCustomPrompt="1"/>
          </p:nvPr>
        </p:nvSpPr>
        <p:spPr>
          <a:xfrm>
            <a:off x="685800" y="3733800"/>
            <a:ext cx="10840914" cy="2057400"/>
          </a:xfrm>
        </p:spPr>
        <p:txBody>
          <a:bodyPr rtlCol="0"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Clique para editar o texto Mestre</a:t>
            </a:r>
          </a:p>
        </p:txBody>
      </p:sp>
      <p:sp>
        <p:nvSpPr>
          <p:cNvPr id="4" name="Espaço Reservado para Data 3"/>
          <p:cNvSpPr>
            <a:spLocks noGrp="1"/>
          </p:cNvSpPr>
          <p:nvPr>
            <p:ph type="dt" sz="half" idx="10"/>
          </p:nvPr>
        </p:nvSpPr>
        <p:spPr/>
        <p:txBody>
          <a:bodyPr rtlCol="0"/>
          <a:lstStyle/>
          <a:p>
            <a:pPr rtl="0"/>
            <a:fld id="{8BC36D88-DD9D-4FF5-A580-3DC65E9F9544}" type="datetime1">
              <a:rPr lang="pt-BR" noProof="0" smtClean="0"/>
              <a:t>01/10/2023</a:t>
            </a:fld>
            <a:endParaRPr lang="pt-BR" noProof="0"/>
          </a:p>
        </p:txBody>
      </p:sp>
      <p:sp>
        <p:nvSpPr>
          <p:cNvPr id="5" name="Espaço Reservado para Rodapé 4"/>
          <p:cNvSpPr>
            <a:spLocks noGrp="1"/>
          </p:cNvSpPr>
          <p:nvPr>
            <p:ph type="ftr" sz="quarter" idx="11"/>
          </p:nvPr>
        </p:nvSpPr>
        <p:spPr/>
        <p:txBody>
          <a:bodyPr rtlCol="0"/>
          <a:lstStyle/>
          <a:p>
            <a:pPr rtl="0"/>
            <a:r>
              <a:rPr lang="pt-BR" noProof="0"/>
              <a:t>Adicionar um rodapé</a:t>
            </a:r>
          </a:p>
        </p:txBody>
      </p:sp>
      <p:sp>
        <p:nvSpPr>
          <p:cNvPr id="6" name="Espaço Reservado para o Número do Slide 5"/>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Imagem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hasCustomPrompt="1"/>
          </p:nvPr>
        </p:nvSpPr>
        <p:spPr>
          <a:xfrm>
            <a:off x="685801" y="609600"/>
            <a:ext cx="10840914" cy="1260000"/>
          </a:xfrm>
        </p:spPr>
        <p:txBody>
          <a:bodyPr rtlCol="0">
            <a:normAutofit/>
          </a:bodyPr>
          <a:lstStyle>
            <a:lvl1pPr>
              <a:defRPr sz="3000"/>
            </a:lvl1pPr>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1C05FA28-C587-4217-AC12-9DDEE8470A01}" type="datetime1">
              <a:rPr lang="pt-BR" noProof="0" smtClean="0"/>
              <a:t>01/10/2023</a:t>
            </a:fld>
            <a:endParaRPr lang="pt-BR" noProof="0"/>
          </a:p>
        </p:txBody>
      </p:sp>
      <p:sp>
        <p:nvSpPr>
          <p:cNvPr id="4" name="Espaço Reservado para Rodapé 3"/>
          <p:cNvSpPr>
            <a:spLocks noGrp="1"/>
          </p:cNvSpPr>
          <p:nvPr>
            <p:ph type="ftr" sz="quarter" idx="11"/>
          </p:nvPr>
        </p:nvSpPr>
        <p:spPr/>
        <p:txBody>
          <a:bodyPr rtlCol="0"/>
          <a:lstStyle/>
          <a:p>
            <a:pPr rtl="0"/>
            <a:r>
              <a:rPr lang="pt-BR" noProof="0"/>
              <a:t>Adicionar um rodapé</a:t>
            </a:r>
          </a:p>
        </p:txBody>
      </p:sp>
      <p:sp>
        <p:nvSpPr>
          <p:cNvPr id="5" name="Espaço Reservado para o Número do Slide 4"/>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Imagem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Espaço Reservado para Data 1"/>
          <p:cNvSpPr>
            <a:spLocks noGrp="1"/>
          </p:cNvSpPr>
          <p:nvPr>
            <p:ph type="dt" sz="half" idx="10"/>
          </p:nvPr>
        </p:nvSpPr>
        <p:spPr/>
        <p:txBody>
          <a:bodyPr rtlCol="0"/>
          <a:lstStyle/>
          <a:p>
            <a:pPr rtl="0"/>
            <a:fld id="{AAE3968C-C142-40FD-9218-DA57F87FF9C2}" type="datetime1">
              <a:rPr lang="pt-BR" noProof="0" smtClean="0"/>
              <a:t>01/10/2023</a:t>
            </a:fld>
            <a:endParaRPr lang="pt-BR" noProof="0"/>
          </a:p>
        </p:txBody>
      </p:sp>
      <p:sp>
        <p:nvSpPr>
          <p:cNvPr id="3" name="Espaço Reservado para Rodapé 2"/>
          <p:cNvSpPr>
            <a:spLocks noGrp="1"/>
          </p:cNvSpPr>
          <p:nvPr>
            <p:ph type="ftr" sz="quarter" idx="11"/>
          </p:nvPr>
        </p:nvSpPr>
        <p:spPr/>
        <p:txBody>
          <a:bodyPr rtlCol="0"/>
          <a:lstStyle/>
          <a:p>
            <a:pPr rtl="0"/>
            <a:r>
              <a:rPr lang="pt-BR" noProof="0"/>
              <a:t>Adicionar um rodapé</a:t>
            </a:r>
          </a:p>
        </p:txBody>
      </p:sp>
      <p:sp>
        <p:nvSpPr>
          <p:cNvPr id="4" name="Espaço Reservado para o Número do Slide 3"/>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lide de Título">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Imagem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ítulo 1"/>
          <p:cNvSpPr>
            <a:spLocks noGrp="1"/>
          </p:cNvSpPr>
          <p:nvPr>
            <p:ph type="ctrTitle" hasCustomPrompt="1"/>
          </p:nvPr>
        </p:nvSpPr>
        <p:spPr>
          <a:xfrm>
            <a:off x="2476500" y="2716272"/>
            <a:ext cx="8683625" cy="2421464"/>
          </a:xfrm>
        </p:spPr>
        <p:txBody>
          <a:bodyPr rtlCol="0" anchor="b">
            <a:normAutofit/>
          </a:bodyPr>
          <a:lstStyle>
            <a:lvl1pPr algn="r">
              <a:defRPr sz="4800">
                <a:effectLst/>
              </a:defRPr>
            </a:lvl1pPr>
          </a:lstStyle>
          <a:p>
            <a:pPr rtl="0"/>
            <a:r>
              <a:rPr lang="pt-BR" noProof="0"/>
              <a:t>Clique para editar o estilo de título Mestre</a:t>
            </a:r>
          </a:p>
        </p:txBody>
      </p:sp>
      <p:sp>
        <p:nvSpPr>
          <p:cNvPr id="3" name="Subtítulo 2"/>
          <p:cNvSpPr>
            <a:spLocks noGrp="1"/>
          </p:cNvSpPr>
          <p:nvPr>
            <p:ph type="subTitle" idx="1" hasCustomPrompt="1"/>
          </p:nvPr>
        </p:nvSpPr>
        <p:spPr>
          <a:xfrm>
            <a:off x="2476500" y="5137736"/>
            <a:ext cx="8683625" cy="732840"/>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8932558" y="5870575"/>
            <a:ext cx="1600200" cy="377825"/>
          </a:xfrm>
        </p:spPr>
        <p:txBody>
          <a:bodyPr rtlCol="0"/>
          <a:lstStyle/>
          <a:p>
            <a:pPr rtl="0"/>
            <a:fld id="{7949DBAD-C6EA-4B12-ABB7-B01623815B43}" type="datetime1">
              <a:rPr lang="pt-BR" noProof="0" smtClean="0"/>
              <a:t>01/10/2023</a:t>
            </a:fld>
            <a:endParaRPr lang="pt-BR" noProof="0"/>
          </a:p>
        </p:txBody>
      </p:sp>
      <p:sp>
        <p:nvSpPr>
          <p:cNvPr id="5" name="Espaço Reservado para Rodapé 4"/>
          <p:cNvSpPr>
            <a:spLocks noGrp="1"/>
          </p:cNvSpPr>
          <p:nvPr>
            <p:ph type="ftr" sz="quarter" idx="11"/>
          </p:nvPr>
        </p:nvSpPr>
        <p:spPr>
          <a:xfrm>
            <a:off x="3962399" y="5870575"/>
            <a:ext cx="4893958" cy="377825"/>
          </a:xfrm>
        </p:spPr>
        <p:txBody>
          <a:bodyPr rtlCol="0"/>
          <a:lstStyle/>
          <a:p>
            <a:pPr rtl="0"/>
            <a:r>
              <a:rPr lang="pt-BR" noProof="0"/>
              <a:t>Adicionar um rodapé</a:t>
            </a:r>
          </a:p>
        </p:txBody>
      </p:sp>
      <p:sp>
        <p:nvSpPr>
          <p:cNvPr id="6" name="Espaço Reservado para o Número do Slide 5"/>
          <p:cNvSpPr>
            <a:spLocks noGrp="1"/>
          </p:cNvSpPr>
          <p:nvPr>
            <p:ph type="sldNum" sz="quarter" idx="12"/>
          </p:nvPr>
        </p:nvSpPr>
        <p:spPr>
          <a:xfrm>
            <a:off x="10608958" y="5870575"/>
            <a:ext cx="551167" cy="377825"/>
          </a:xfrm>
        </p:spPr>
        <p:txBody>
          <a:bodyPr rtlCol="0"/>
          <a:lstStyle/>
          <a:p>
            <a:pPr rtl="0"/>
            <a:fld id="{5D99DD2A-B520-4620-9B43-64B657BA2D42}" type="slidenum">
              <a:rPr lang="pt-BR" noProof="0" smtClean="0"/>
              <a:t>‹nº›</a:t>
            </a:fld>
            <a:endParaRPr lang="pt-BR" noProof="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pic>
        <p:nvPicPr>
          <p:cNvPr id="8" name="Image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ítulo 1"/>
          <p:cNvSpPr>
            <a:spLocks noGrp="1"/>
          </p:cNvSpPr>
          <p:nvPr>
            <p:ph type="title" hasCustomPrompt="1"/>
          </p:nvPr>
        </p:nvSpPr>
        <p:spPr>
          <a:xfrm>
            <a:off x="552450" y="1874308"/>
            <a:ext cx="3814235" cy="1260000"/>
          </a:xfrm>
        </p:spPr>
        <p:txBody>
          <a:bodyPr rtlCol="0" anchor="ctr" anchorCtr="0">
            <a:noAutofit/>
          </a:bodyPr>
          <a:lstStyle>
            <a:lvl1pPr algn="r">
              <a:defRPr sz="3000" b="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4648200" y="0"/>
            <a:ext cx="7543800" cy="6856214"/>
          </a:xfrm>
        </p:spPr>
        <p:txBody>
          <a:bodyPr rtlCol="0" anchor="ctr">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552450" y="3134308"/>
            <a:ext cx="3814235" cy="2016600"/>
          </a:xfrm>
        </p:spPr>
        <p:txBody>
          <a:bodyPr rtlCol="0"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0271A04E-0320-4049-B13B-78345F141EA8}" type="datetime1">
              <a:rPr lang="pt-BR" noProof="0" smtClean="0"/>
              <a:t>01/10/2023</a:t>
            </a:fld>
            <a:endParaRPr lang="pt-BR" noProof="0"/>
          </a:p>
        </p:txBody>
      </p:sp>
      <p:sp>
        <p:nvSpPr>
          <p:cNvPr id="6" name="Espaço Reservado para Rodapé 5"/>
          <p:cNvSpPr>
            <a:spLocks noGrp="1"/>
          </p:cNvSpPr>
          <p:nvPr>
            <p:ph type="ftr" sz="quarter" idx="11"/>
          </p:nvPr>
        </p:nvSpPr>
        <p:spPr/>
        <p:txBody>
          <a:bodyPr rtlCol="0"/>
          <a:lstStyle/>
          <a:p>
            <a:pPr rtl="0"/>
            <a:r>
              <a:rPr lang="pt-BR" noProof="0"/>
              <a:t>Adicionar um rodapé</a:t>
            </a:r>
          </a:p>
        </p:txBody>
      </p:sp>
      <p:sp>
        <p:nvSpPr>
          <p:cNvPr id="7" name="Espaço Reservado para o Número do Slide 6"/>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ção de título e conteúdo">
    <p:spTree>
      <p:nvGrpSpPr>
        <p:cNvPr id="1" name=""/>
        <p:cNvGrpSpPr/>
        <p:nvPr/>
      </p:nvGrpSpPr>
      <p:grpSpPr>
        <a:xfrm>
          <a:off x="0" y="0"/>
          <a:ext cx="0" cy="0"/>
          <a:chOff x="0" y="0"/>
          <a:chExt cx="0" cy="0"/>
        </a:xfrm>
      </p:grpSpPr>
      <p:pic>
        <p:nvPicPr>
          <p:cNvPr id="11" name="Imagem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hasCustomPrompt="1"/>
          </p:nvPr>
        </p:nvSpPr>
        <p:spPr>
          <a:xfrm>
            <a:off x="685801" y="609601"/>
            <a:ext cx="10840914" cy="1260000"/>
          </a:xfrm>
        </p:spPr>
        <p:txBody>
          <a:bodyPr rtlCol="0" anchor="ctr" anchorCtr="0">
            <a:normAutofit/>
          </a:bodyPr>
          <a:lstStyle>
            <a:lvl1pPr>
              <a:defRPr sz="30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685799" y="1881824"/>
            <a:ext cx="10840914" cy="1032826"/>
          </a:xfrm>
        </p:spPr>
        <p:txBody>
          <a:bodyPr rtlCol="0"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7" name="Espaço Reservado para Data 6"/>
          <p:cNvSpPr>
            <a:spLocks noGrp="1"/>
          </p:cNvSpPr>
          <p:nvPr>
            <p:ph type="dt" sz="half" idx="10"/>
          </p:nvPr>
        </p:nvSpPr>
        <p:spPr/>
        <p:txBody>
          <a:bodyPr rtlCol="0"/>
          <a:lstStyle/>
          <a:p>
            <a:pPr rtl="0"/>
            <a:fld id="{F39123A5-703A-4908-A0E1-7E442400BC6C}" type="datetime1">
              <a:rPr lang="pt-BR" noProof="0" smtClean="0"/>
              <a:t>01/10/2023</a:t>
            </a:fld>
            <a:endParaRPr lang="pt-BR" noProof="0"/>
          </a:p>
        </p:txBody>
      </p:sp>
      <p:sp>
        <p:nvSpPr>
          <p:cNvPr id="8" name="Espaço Reservado para Rodapé 7"/>
          <p:cNvSpPr>
            <a:spLocks noGrp="1"/>
          </p:cNvSpPr>
          <p:nvPr>
            <p:ph type="ftr" sz="quarter" idx="11"/>
          </p:nvPr>
        </p:nvSpPr>
        <p:spPr/>
        <p:txBody>
          <a:bodyPr rtlCol="0"/>
          <a:lstStyle/>
          <a:p>
            <a:pPr rtl="0"/>
            <a:r>
              <a:rPr lang="pt-BR" noProof="0"/>
              <a:t>Adicionar um rodapé</a:t>
            </a:r>
          </a:p>
        </p:txBody>
      </p:sp>
      <p:sp>
        <p:nvSpPr>
          <p:cNvPr id="6" name="Espaço Reservado para Texto 5">
            <a:extLst>
              <a:ext uri="{FF2B5EF4-FFF2-40B4-BE49-F238E27FC236}">
                <a16:creationId xmlns:a16="http://schemas.microsoft.com/office/drawing/2014/main" id="{B47DAE59-9D63-4159-8F3E-560C31F19A89}"/>
              </a:ext>
            </a:extLst>
          </p:cNvPr>
          <p:cNvSpPr>
            <a:spLocks noGrp="1"/>
          </p:cNvSpPr>
          <p:nvPr>
            <p:ph type="body" sz="quarter" idx="14" hasCustomPrompt="1"/>
          </p:nvPr>
        </p:nvSpPr>
        <p:spPr>
          <a:xfrm>
            <a:off x="1216192"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pt-BR" noProof="0"/>
              <a:t>Clique para editar o texto Mestre</a:t>
            </a:r>
          </a:p>
        </p:txBody>
      </p:sp>
      <p:sp>
        <p:nvSpPr>
          <p:cNvPr id="9" name="Espaço Reservado para o Número do Slide 8"/>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sp>
        <p:nvSpPr>
          <p:cNvPr id="12" name="Espaço Reservado para Texto 2">
            <a:extLst>
              <a:ext uri="{FF2B5EF4-FFF2-40B4-BE49-F238E27FC236}">
                <a16:creationId xmlns:a16="http://schemas.microsoft.com/office/drawing/2014/main" id="{4249143D-80A5-4E4C-BBFD-F253500CE226}"/>
              </a:ext>
            </a:extLst>
          </p:cNvPr>
          <p:cNvSpPr>
            <a:spLocks noGrp="1"/>
          </p:cNvSpPr>
          <p:nvPr>
            <p:ph type="body" idx="13" hasCustomPrompt="1"/>
          </p:nvPr>
        </p:nvSpPr>
        <p:spPr>
          <a:xfrm>
            <a:off x="685799" y="2914650"/>
            <a:ext cx="10840914" cy="502126"/>
          </a:xfrm>
        </p:spPr>
        <p:txBody>
          <a:bodyPr rtlCol="0"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0" name="Espaço Reservado para Texto 5">
            <a:extLst>
              <a:ext uri="{FF2B5EF4-FFF2-40B4-BE49-F238E27FC236}">
                <a16:creationId xmlns:a16="http://schemas.microsoft.com/office/drawing/2014/main" id="{B06123F0-984B-4EF8-9945-3621C401B7AD}"/>
              </a:ext>
            </a:extLst>
          </p:cNvPr>
          <p:cNvSpPr>
            <a:spLocks noGrp="1"/>
          </p:cNvSpPr>
          <p:nvPr>
            <p:ph type="body" sz="quarter" idx="17" hasCustomPrompt="1"/>
          </p:nvPr>
        </p:nvSpPr>
        <p:spPr>
          <a:xfrm>
            <a:off x="7465366"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pt-BR" noProof="0"/>
              <a:t>Clique para editar o texto Mestre</a:t>
            </a:r>
          </a:p>
        </p:txBody>
      </p:sp>
      <p:sp>
        <p:nvSpPr>
          <p:cNvPr id="21" name="Espaço Reservado para Texto 5">
            <a:extLst>
              <a:ext uri="{FF2B5EF4-FFF2-40B4-BE49-F238E27FC236}">
                <a16:creationId xmlns:a16="http://schemas.microsoft.com/office/drawing/2014/main" id="{A669C074-A9BE-4B07-ACEE-3B34AAC8B9E7}"/>
              </a:ext>
            </a:extLst>
          </p:cNvPr>
          <p:cNvSpPr>
            <a:spLocks noGrp="1"/>
          </p:cNvSpPr>
          <p:nvPr>
            <p:ph type="body" sz="quarter" idx="18" hasCustomPrompt="1"/>
          </p:nvPr>
        </p:nvSpPr>
        <p:spPr>
          <a:xfrm>
            <a:off x="9548424"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pt-BR" noProof="0"/>
              <a:t>Clique para editar o texto Mestre</a:t>
            </a:r>
          </a:p>
        </p:txBody>
      </p:sp>
      <p:sp>
        <p:nvSpPr>
          <p:cNvPr id="19" name="Espaço Reservado para Texto 5">
            <a:extLst>
              <a:ext uri="{FF2B5EF4-FFF2-40B4-BE49-F238E27FC236}">
                <a16:creationId xmlns:a16="http://schemas.microsoft.com/office/drawing/2014/main" id="{84A40D78-D6DD-41A7-A132-9D48DF8649A9}"/>
              </a:ext>
            </a:extLst>
          </p:cNvPr>
          <p:cNvSpPr>
            <a:spLocks noGrp="1"/>
          </p:cNvSpPr>
          <p:nvPr>
            <p:ph type="body" sz="quarter" idx="16" hasCustomPrompt="1"/>
          </p:nvPr>
        </p:nvSpPr>
        <p:spPr>
          <a:xfrm>
            <a:off x="5382308"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pt-BR" noProof="0"/>
              <a:t>Clique para editar o texto Mestre</a:t>
            </a:r>
          </a:p>
        </p:txBody>
      </p:sp>
      <p:sp>
        <p:nvSpPr>
          <p:cNvPr id="18" name="Espaço Reservado para Texto 5">
            <a:extLst>
              <a:ext uri="{FF2B5EF4-FFF2-40B4-BE49-F238E27FC236}">
                <a16:creationId xmlns:a16="http://schemas.microsoft.com/office/drawing/2014/main" id="{4A9CFAA7-850F-4C92-A9BE-56452E5CA04D}"/>
              </a:ext>
            </a:extLst>
          </p:cNvPr>
          <p:cNvSpPr>
            <a:spLocks noGrp="1"/>
          </p:cNvSpPr>
          <p:nvPr>
            <p:ph type="body" sz="quarter" idx="15" hasCustomPrompt="1"/>
          </p:nvPr>
        </p:nvSpPr>
        <p:spPr>
          <a:xfrm>
            <a:off x="3299250"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pt-BR" noProof="0"/>
              <a:t>Clique para editar o texto Mestre</a:t>
            </a:r>
          </a:p>
        </p:txBody>
      </p:sp>
      <p:cxnSp>
        <p:nvCxnSpPr>
          <p:cNvPr id="14" name="Conector Reto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pic>
        <p:nvPicPr>
          <p:cNvPr id="8" name="Image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ítulo 1"/>
          <p:cNvSpPr>
            <a:spLocks noGrp="1"/>
          </p:cNvSpPr>
          <p:nvPr>
            <p:ph type="title" hasCustomPrompt="1"/>
          </p:nvPr>
        </p:nvSpPr>
        <p:spPr>
          <a:xfrm>
            <a:off x="1457326" y="995967"/>
            <a:ext cx="6238874" cy="1260000"/>
          </a:xfrm>
        </p:spPr>
        <p:txBody>
          <a:bodyPr rtlCol="0" anchor="ctr" anchorCtr="0">
            <a:noAutofit/>
          </a:bodyPr>
          <a:lstStyle>
            <a:lvl1pPr algn="r">
              <a:defRPr sz="3000" b="0"/>
            </a:lvl1pPr>
          </a:lstStyle>
          <a:p>
            <a:pPr rtl="0"/>
            <a:r>
              <a:rPr lang="pt-BR" noProof="0"/>
              <a:t>Clique para editar o estilo de título Mestre</a:t>
            </a:r>
          </a:p>
        </p:txBody>
      </p:sp>
      <p:sp>
        <p:nvSpPr>
          <p:cNvPr id="14" name="Espaço Reservado para Imagem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085849" y="2255967"/>
            <a:ext cx="6610351" cy="3476618"/>
          </a:xfrm>
        </p:spPr>
        <p:txBody>
          <a:bodyPr rtlCol="0"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9C84AF74-6FC0-413A-9260-BA879B7958D3}" type="datetime1">
              <a:rPr lang="pt-BR" noProof="0" smtClean="0"/>
              <a:t>01/10/2023</a:t>
            </a:fld>
            <a:endParaRPr lang="pt-BR" noProof="0"/>
          </a:p>
        </p:txBody>
      </p:sp>
      <p:sp>
        <p:nvSpPr>
          <p:cNvPr id="6" name="Espaço Reservado para Rodapé 5"/>
          <p:cNvSpPr>
            <a:spLocks noGrp="1"/>
          </p:cNvSpPr>
          <p:nvPr>
            <p:ph type="ftr" sz="quarter" idx="11"/>
          </p:nvPr>
        </p:nvSpPr>
        <p:spPr/>
        <p:txBody>
          <a:bodyPr rtlCol="0"/>
          <a:lstStyle/>
          <a:p>
            <a:pPr rtl="0"/>
            <a:r>
              <a:rPr lang="pt-BR" noProof="0"/>
              <a:t>Adicionar um rodapé</a:t>
            </a:r>
          </a:p>
        </p:txBody>
      </p:sp>
      <p:sp>
        <p:nvSpPr>
          <p:cNvPr id="7" name="Espaço Reservado para o Número do Slide 6"/>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m à Direita com Legenda">
    <p:spTree>
      <p:nvGrpSpPr>
        <p:cNvPr id="1" name=""/>
        <p:cNvGrpSpPr/>
        <p:nvPr/>
      </p:nvGrpSpPr>
      <p:grpSpPr>
        <a:xfrm>
          <a:off x="0" y="0"/>
          <a:ext cx="0" cy="0"/>
          <a:chOff x="0" y="0"/>
          <a:chExt cx="0" cy="0"/>
        </a:xfrm>
      </p:grpSpPr>
      <p:pic>
        <p:nvPicPr>
          <p:cNvPr id="8" name="Image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ítulo 1"/>
          <p:cNvSpPr>
            <a:spLocks noGrp="1"/>
          </p:cNvSpPr>
          <p:nvPr>
            <p:ph type="title" hasCustomPrompt="1"/>
          </p:nvPr>
        </p:nvSpPr>
        <p:spPr>
          <a:xfrm>
            <a:off x="6657974" y="995968"/>
            <a:ext cx="4848225" cy="1260000"/>
          </a:xfrm>
        </p:spPr>
        <p:txBody>
          <a:bodyPr rtlCol="0" anchor="ctr" anchorCtr="0">
            <a:normAutofit/>
          </a:bodyPr>
          <a:lstStyle>
            <a:lvl1pPr algn="l">
              <a:defRPr sz="3000" b="0"/>
            </a:lvl1pPr>
          </a:lstStyle>
          <a:p>
            <a:pPr rtl="0"/>
            <a:r>
              <a:rPr lang="pt-BR" noProof="0"/>
              <a:t>Clique para editar o estilo de título Mestre</a:t>
            </a:r>
          </a:p>
        </p:txBody>
      </p:sp>
      <p:sp>
        <p:nvSpPr>
          <p:cNvPr id="14" name="Espaço Reservado para Imagem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6657974" y="2255968"/>
            <a:ext cx="4848225" cy="3476617"/>
          </a:xfrm>
        </p:spPr>
        <p:txBody>
          <a:bodyPr rtlCol="0"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5C0FEDCE-D0F3-4D33-A4EF-0D6313C11D0C}" type="datetime1">
              <a:rPr lang="pt-BR" noProof="0" smtClean="0"/>
              <a:t>01/10/2023</a:t>
            </a:fld>
            <a:endParaRPr lang="pt-BR" noProof="0"/>
          </a:p>
        </p:txBody>
      </p:sp>
      <p:sp>
        <p:nvSpPr>
          <p:cNvPr id="6" name="Espaço Reservado para Rodapé 5"/>
          <p:cNvSpPr>
            <a:spLocks noGrp="1"/>
          </p:cNvSpPr>
          <p:nvPr>
            <p:ph type="ftr" sz="quarter" idx="11"/>
          </p:nvPr>
        </p:nvSpPr>
        <p:spPr/>
        <p:txBody>
          <a:bodyPr rtlCol="0"/>
          <a:lstStyle/>
          <a:p>
            <a:pPr rtl="0"/>
            <a:r>
              <a:rPr lang="pt-BR" noProof="0"/>
              <a:t>Adicionar um rodapé</a:t>
            </a:r>
          </a:p>
        </p:txBody>
      </p:sp>
      <p:sp>
        <p:nvSpPr>
          <p:cNvPr id="7" name="Espaço Reservado para o Número do Slide 6"/>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pic>
        <p:nvPicPr>
          <p:cNvPr id="16" name="Imagem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Caixa de texto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
        <p:nvSpPr>
          <p:cNvPr id="11" name="Caixa de texto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
        <p:nvSpPr>
          <p:cNvPr id="2" name="Título 1"/>
          <p:cNvSpPr>
            <a:spLocks noGrp="1"/>
          </p:cNvSpPr>
          <p:nvPr>
            <p:ph type="title" hasCustomPrompt="1"/>
          </p:nvPr>
        </p:nvSpPr>
        <p:spPr>
          <a:xfrm>
            <a:off x="1320801" y="609601"/>
            <a:ext cx="9550399" cy="2743199"/>
          </a:xfrm>
        </p:spPr>
        <p:txBody>
          <a:bodyPr rtlCol="0" anchor="ctr">
            <a:normAutofit/>
          </a:bodyPr>
          <a:lstStyle>
            <a:lvl1pPr algn="ctr">
              <a:defRPr sz="3000" b="0" i="1" cap="none">
                <a:solidFill>
                  <a:schemeClr val="tx1"/>
                </a:solidFill>
              </a:defRPr>
            </a:lvl1pPr>
          </a:lstStyle>
          <a:p>
            <a:pPr rtl="0"/>
            <a:r>
              <a:rPr lang="pt-BR" noProof="0"/>
              <a:t>CLIQUE PARA EDITAR O ESTILO DO TÍTULO PRINCIPAL</a:t>
            </a:r>
          </a:p>
        </p:txBody>
      </p:sp>
      <p:sp>
        <p:nvSpPr>
          <p:cNvPr id="10" name="Espaço Reservado para Texto 9"/>
          <p:cNvSpPr>
            <a:spLocks noGrp="1"/>
          </p:cNvSpPr>
          <p:nvPr>
            <p:ph type="body" sz="quarter" idx="13" hasCustomPrompt="1"/>
          </p:nvPr>
        </p:nvSpPr>
        <p:spPr>
          <a:xfrm>
            <a:off x="1426408" y="3352800"/>
            <a:ext cx="9339184" cy="381000"/>
          </a:xfrm>
        </p:spPr>
        <p:txBody>
          <a:bodyPr rtlCol="0"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pt-BR" noProof="0"/>
              <a:t>Clique para editar o texto Mestre</a:t>
            </a:r>
          </a:p>
        </p:txBody>
      </p:sp>
      <p:sp>
        <p:nvSpPr>
          <p:cNvPr id="7" name="Retângulo: Cantos arredondado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3" name="Espaço Reservado para Texto 2"/>
          <p:cNvSpPr>
            <a:spLocks noGrp="1"/>
          </p:cNvSpPr>
          <p:nvPr>
            <p:ph type="body" idx="1" hasCustomPrompt="1"/>
          </p:nvPr>
        </p:nvSpPr>
        <p:spPr>
          <a:xfrm>
            <a:off x="1857375" y="4021138"/>
            <a:ext cx="8486775" cy="1760537"/>
          </a:xfrm>
        </p:spPr>
        <p:txBody>
          <a:bodyPr rtlCol="0"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Clique para editar o texto Mestre</a:t>
            </a:r>
          </a:p>
        </p:txBody>
      </p:sp>
      <p:sp>
        <p:nvSpPr>
          <p:cNvPr id="4" name="Espaço Reservado para Data 3"/>
          <p:cNvSpPr>
            <a:spLocks noGrp="1"/>
          </p:cNvSpPr>
          <p:nvPr>
            <p:ph type="dt" sz="half" idx="10"/>
          </p:nvPr>
        </p:nvSpPr>
        <p:spPr/>
        <p:txBody>
          <a:bodyPr rtlCol="0"/>
          <a:lstStyle/>
          <a:p>
            <a:pPr rtl="0"/>
            <a:fld id="{87FEEC3E-18BC-49E6-9963-2CEA1DD0CF3F}" type="datetime1">
              <a:rPr lang="pt-BR" noProof="0" smtClean="0"/>
              <a:t>01/10/2023</a:t>
            </a:fld>
            <a:endParaRPr lang="pt-BR" noProof="0"/>
          </a:p>
        </p:txBody>
      </p:sp>
      <p:sp>
        <p:nvSpPr>
          <p:cNvPr id="5" name="Espaço Reservado para Rodapé 4"/>
          <p:cNvSpPr>
            <a:spLocks noGrp="1"/>
          </p:cNvSpPr>
          <p:nvPr>
            <p:ph type="ftr" sz="quarter" idx="11"/>
          </p:nvPr>
        </p:nvSpPr>
        <p:spPr/>
        <p:txBody>
          <a:bodyPr rtlCol="0"/>
          <a:lstStyle/>
          <a:p>
            <a:pPr rtl="0"/>
            <a:r>
              <a:rPr lang="pt-BR" noProof="0"/>
              <a:t>Adicionar um rodapé</a:t>
            </a:r>
          </a:p>
        </p:txBody>
      </p:sp>
      <p:sp>
        <p:nvSpPr>
          <p:cNvPr id="6" name="Espaço Reservado para o Número do Slide 5"/>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11" name="Imagem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hasCustomPrompt="1"/>
          </p:nvPr>
        </p:nvSpPr>
        <p:spPr>
          <a:xfrm>
            <a:off x="685801" y="609599"/>
            <a:ext cx="10840914" cy="1260000"/>
          </a:xfrm>
        </p:spPr>
        <p:txBody>
          <a:bodyPr rtlCol="0">
            <a:normAutofit/>
          </a:bodyPr>
          <a:lstStyle>
            <a:lvl1pPr>
              <a:defRPr sz="30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685799" y="1869599"/>
            <a:ext cx="5202071" cy="916228"/>
          </a:xfrm>
        </p:spPr>
        <p:txBody>
          <a:bodyPr rtlCol="0"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p:cNvSpPr>
            <a:spLocks noGrp="1"/>
          </p:cNvSpPr>
          <p:nvPr>
            <p:ph sz="half" idx="2" hasCustomPrompt="1"/>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rtlCol="0" anchor="t">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298270" y="1869599"/>
            <a:ext cx="5228444" cy="916228"/>
          </a:xfrm>
        </p:spPr>
        <p:txBody>
          <a:bodyPr rtlCol="0"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p:cNvSpPr>
            <a:spLocks noGrp="1"/>
          </p:cNvSpPr>
          <p:nvPr>
            <p:ph sz="quarter" idx="4" hasCustomPrompt="1"/>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rtlCol="0" anchor="t">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BB772332-ABEC-469F-8D5B-086A55EE377C}" type="datetime1">
              <a:rPr lang="pt-BR" noProof="0" smtClean="0"/>
              <a:t>01/10/2023</a:t>
            </a:fld>
            <a:endParaRPr lang="pt-BR" noProof="0"/>
          </a:p>
        </p:txBody>
      </p:sp>
      <p:sp>
        <p:nvSpPr>
          <p:cNvPr id="8" name="Espaço Reservado para Rodapé 7"/>
          <p:cNvSpPr>
            <a:spLocks noGrp="1"/>
          </p:cNvSpPr>
          <p:nvPr>
            <p:ph type="ftr" sz="quarter" idx="11"/>
          </p:nvPr>
        </p:nvSpPr>
        <p:spPr/>
        <p:txBody>
          <a:bodyPr rtlCol="0"/>
          <a:lstStyle/>
          <a:p>
            <a:pPr rtl="0"/>
            <a:r>
              <a:rPr lang="pt-BR" noProof="0"/>
              <a:t>Adicionar um rodapé</a:t>
            </a:r>
          </a:p>
        </p:txBody>
      </p:sp>
      <p:sp>
        <p:nvSpPr>
          <p:cNvPr id="9" name="Espaço Reservado para o Número do Slide 8"/>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cxnSp>
        <p:nvCxnSpPr>
          <p:cNvPr id="12" name="Conector Reto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pic>
        <p:nvPicPr>
          <p:cNvPr id="8" name="Image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hasCustomPrompt="1"/>
          </p:nvPr>
        </p:nvSpPr>
        <p:spPr>
          <a:xfrm>
            <a:off x="685801" y="609600"/>
            <a:ext cx="10840914" cy="1260000"/>
          </a:xfrm>
        </p:spPr>
        <p:txBody>
          <a:bodyPr rtlCol="0">
            <a:normAutofit/>
          </a:bodyPr>
          <a:lstStyle>
            <a:lvl1pPr>
              <a:defRPr sz="3000"/>
            </a:lvl1pPr>
          </a:lstStyle>
          <a:p>
            <a:pPr rtl="0"/>
            <a:r>
              <a:rPr lang="pt-BR" noProof="0"/>
              <a:t>Clique para editar o estilo de título Mestre</a:t>
            </a:r>
          </a:p>
        </p:txBody>
      </p:sp>
      <p:sp>
        <p:nvSpPr>
          <p:cNvPr id="9" name="Retângulo: Cantos arredondado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3" name="Espaço Reservado para Conteúdo 2"/>
          <p:cNvSpPr>
            <a:spLocks noGrp="1"/>
          </p:cNvSpPr>
          <p:nvPr>
            <p:ph sz="half" idx="1" hasCustomPrompt="1"/>
          </p:nvPr>
        </p:nvSpPr>
        <p:spPr>
          <a:xfrm>
            <a:off x="685802" y="1869600"/>
            <a:ext cx="5040000" cy="3921601"/>
          </a:xfrm>
          <a:prstGeom prst="roundRect">
            <a:avLst>
              <a:gd name="adj" fmla="val 1970"/>
            </a:avLst>
          </a:prstGeom>
          <a:ln w="28575">
            <a:noFill/>
          </a:ln>
          <a:effectLst/>
        </p:spPr>
        <p:txBody>
          <a:bodyPr rtlCol="0" anchor="t" anchorCtr="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488644" y="1869601"/>
            <a:ext cx="5040000" cy="3921600"/>
          </a:xfrm>
          <a:prstGeom prst="roundRect">
            <a:avLst>
              <a:gd name="adj" fmla="val 2211"/>
            </a:avLst>
          </a:prstGeom>
          <a:ln w="28575">
            <a:noFill/>
          </a:ln>
          <a:effectLst/>
        </p:spPr>
        <p:txBody>
          <a:bodyPr rtlCol="0" anchor="t" anchorCtr="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5A33C436-5DBF-419D-8E8E-3F016697A228}" type="datetime1">
              <a:rPr lang="pt-BR" noProof="0" smtClean="0"/>
              <a:t>01/10/2023</a:t>
            </a:fld>
            <a:endParaRPr lang="pt-BR" noProof="0"/>
          </a:p>
        </p:txBody>
      </p:sp>
      <p:sp>
        <p:nvSpPr>
          <p:cNvPr id="6" name="Espaço Reservado para Rodapé 5"/>
          <p:cNvSpPr>
            <a:spLocks noGrp="1"/>
          </p:cNvSpPr>
          <p:nvPr>
            <p:ph type="ftr" sz="quarter" idx="11"/>
          </p:nvPr>
        </p:nvSpPr>
        <p:spPr/>
        <p:txBody>
          <a:bodyPr rtlCol="0"/>
          <a:lstStyle/>
          <a:p>
            <a:pPr rtl="0"/>
            <a:r>
              <a:rPr lang="pt-BR" noProof="0"/>
              <a:t>Adicionar um rodapé</a:t>
            </a:r>
          </a:p>
        </p:txBody>
      </p:sp>
      <p:sp>
        <p:nvSpPr>
          <p:cNvPr id="7" name="Espaço Reservado para o Número do Slide 6"/>
          <p:cNvSpPr>
            <a:spLocks noGrp="1"/>
          </p:cNvSpPr>
          <p:nvPr>
            <p:ph type="sldNum" sz="quarter" idx="12"/>
          </p:nvPr>
        </p:nvSpPr>
        <p:spPr/>
        <p:txBody>
          <a:bodyPr rtlCol="0"/>
          <a:lstStyle/>
          <a:p>
            <a:pPr rtl="0"/>
            <a:fld id="{5D99DD2A-B520-4620-9B43-64B657BA2D42}" type="slidenum">
              <a:rPr lang="pt-BR" noProof="0" smtClean="0"/>
              <a:t>‹nº›</a:t>
            </a:fld>
            <a:endParaRPr lang="pt-BR" noProof="0"/>
          </a:p>
        </p:txBody>
      </p:sp>
      <p:cxnSp>
        <p:nvCxnSpPr>
          <p:cNvPr id="10" name="Conector Reto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pPr rtl="0"/>
            <a:r>
              <a:rPr lang="pt-BR" noProof="0"/>
              <a:t>Clique para editar o estilo de título Mestre</a:t>
            </a:r>
          </a:p>
        </p:txBody>
      </p:sp>
      <p:sp>
        <p:nvSpPr>
          <p:cNvPr id="3" name="Espaço Reservado para Texto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0790B2F6-20DF-4072-9E25-0A836B68EA75}" type="datetime1">
              <a:rPr lang="pt-BR" noProof="0" smtClean="0"/>
              <a:t>01/10/2023</a:t>
            </a:fld>
            <a:endParaRPr lang="pt-BR" noProof="0"/>
          </a:p>
        </p:txBody>
      </p:sp>
      <p:sp>
        <p:nvSpPr>
          <p:cNvPr id="5" name="Espaço Reservado para Rodapé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r>
              <a:rPr lang="pt-BR" noProof="0"/>
              <a:t>Adicionar um rodapé</a:t>
            </a:r>
          </a:p>
        </p:txBody>
      </p:sp>
      <p:sp>
        <p:nvSpPr>
          <p:cNvPr id="6" name="Espaço Reservado para o Número do Slide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5D99DD2A-B520-4620-9B43-64B657BA2D42}" type="slidenum">
              <a:rPr lang="pt-BR" noProof="0" smtClean="0"/>
              <a:t>‹nº›</a:t>
            </a:fld>
            <a:endParaRPr lang="pt-BR" noProof="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5B398-1E7F-44AD-8356-8345134C958C}"/>
              </a:ext>
            </a:extLst>
          </p:cNvPr>
          <p:cNvSpPr>
            <a:spLocks noGrp="1"/>
          </p:cNvSpPr>
          <p:nvPr>
            <p:ph type="ctrTitle"/>
          </p:nvPr>
        </p:nvSpPr>
        <p:spPr>
          <a:xfrm>
            <a:off x="516468" y="2716272"/>
            <a:ext cx="10643658" cy="2421464"/>
          </a:xfrm>
        </p:spPr>
        <p:txBody>
          <a:bodyPr rtlCol="0">
            <a:normAutofit/>
          </a:bodyPr>
          <a:lstStyle/>
          <a:p>
            <a:pPr rtl="0"/>
            <a:r>
              <a:rPr lang="pt-BR" sz="5400" b="1" spc="-30" dirty="0"/>
              <a:t>Arquitetura de Hardware e Software</a:t>
            </a:r>
          </a:p>
        </p:txBody>
      </p:sp>
      <p:sp>
        <p:nvSpPr>
          <p:cNvPr id="3" name="Subtítulo 2">
            <a:extLst>
              <a:ext uri="{FF2B5EF4-FFF2-40B4-BE49-F238E27FC236}">
                <a16:creationId xmlns:a16="http://schemas.microsoft.com/office/drawing/2014/main" id="{852A3D91-AB3F-4EDF-B87E-FDDF6C5DC4CF}"/>
              </a:ext>
            </a:extLst>
          </p:cNvPr>
          <p:cNvSpPr>
            <a:spLocks noGrp="1"/>
          </p:cNvSpPr>
          <p:nvPr>
            <p:ph type="subTitle" idx="1"/>
          </p:nvPr>
        </p:nvSpPr>
        <p:spPr>
          <a:xfrm>
            <a:off x="516468" y="5137736"/>
            <a:ext cx="10643657" cy="732840"/>
          </a:xfrm>
        </p:spPr>
        <p:txBody>
          <a:bodyPr rtlCol="0">
            <a:normAutofit/>
          </a:bodyPr>
          <a:lstStyle/>
          <a:p>
            <a:pPr rtl="0"/>
            <a:r>
              <a:rPr lang="pt-BR" sz="2400" dirty="0"/>
              <a:t>Periféricos e Rede de comunicação - hardware</a:t>
            </a:r>
          </a:p>
          <a:p>
            <a:pPr rtl="0"/>
            <a:endParaRPr lang="pt-BR" sz="2400" dirty="0"/>
          </a:p>
        </p:txBody>
      </p:sp>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Vídeo (Monitor)</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Funcionamento:</a:t>
            </a:r>
            <a:r>
              <a:rPr lang="pt-BR" sz="2400" b="1" dirty="0"/>
              <a:t> </a:t>
            </a:r>
            <a:r>
              <a:rPr lang="pt-BR" sz="2400" dirty="0"/>
              <a:t>O monitor é responsável por exibir informações visuais na tela. Ele é composto por um painel de LCD, LED ou OLED que emite luz para criar imagens. Os pixels na tela podem ser ativados ou desativados para formar texto e gráficos.</a:t>
            </a:r>
            <a:endParaRPr lang="pt-BR" sz="2000" dirty="0"/>
          </a:p>
        </p:txBody>
      </p:sp>
    </p:spTree>
    <p:extLst>
      <p:ext uri="{BB962C8B-B14F-4D97-AF65-F5344CB8AC3E}">
        <p14:creationId xmlns:p14="http://schemas.microsoft.com/office/powerpoint/2010/main" val="3210452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Vídeo (Monitor)</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Resolução:</a:t>
            </a:r>
            <a:r>
              <a:rPr lang="pt-BR" sz="2400" b="1" dirty="0"/>
              <a:t> A qualidade da imagem é determinada pela resolução do monitor, que indica o número de pixels na tela. Monitores de alta resolução exibem imagens mais nítidas e detalhadas.</a:t>
            </a:r>
            <a:endParaRPr lang="pt-BR" sz="2000" dirty="0"/>
          </a:p>
        </p:txBody>
      </p:sp>
    </p:spTree>
    <p:extLst>
      <p:ext uri="{BB962C8B-B14F-4D97-AF65-F5344CB8AC3E}">
        <p14:creationId xmlns:p14="http://schemas.microsoft.com/office/powerpoint/2010/main" val="717404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Periféricos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rtl="0">
              <a:buFont typeface="Wingdings" panose="05000000000000000000" pitchFamily="2" charset="2"/>
              <a:buChar char="Ø"/>
            </a:pPr>
            <a:r>
              <a:rPr lang="pt-BR" sz="2800" b="1" dirty="0"/>
              <a:t> Vídeo (Monitor)</a:t>
            </a:r>
            <a:endParaRPr lang="pt-BR" sz="2000" b="1" dirty="0"/>
          </a:p>
        </p:txBody>
      </p:sp>
      <p:pic>
        <p:nvPicPr>
          <p:cNvPr id="5" name="Imagem 4">
            <a:extLst>
              <a:ext uri="{FF2B5EF4-FFF2-40B4-BE49-F238E27FC236}">
                <a16:creationId xmlns:a16="http://schemas.microsoft.com/office/drawing/2014/main" id="{E665E596-7DA5-44DD-92C1-40BA52993708}"/>
              </a:ext>
            </a:extLst>
          </p:cNvPr>
          <p:cNvPicPr>
            <a:picLocks noChangeAspect="1"/>
          </p:cNvPicPr>
          <p:nvPr/>
        </p:nvPicPr>
        <p:blipFill rotWithShape="1">
          <a:blip r:embed="rId3"/>
          <a:srcRect t="13202" b="8889"/>
          <a:stretch/>
        </p:blipFill>
        <p:spPr>
          <a:xfrm>
            <a:off x="8164078" y="3200400"/>
            <a:ext cx="3912281" cy="3048000"/>
          </a:xfrm>
          <a:prstGeom prst="rect">
            <a:avLst/>
          </a:prstGeom>
        </p:spPr>
      </p:pic>
      <p:pic>
        <p:nvPicPr>
          <p:cNvPr id="7" name="Imagem 6">
            <a:extLst>
              <a:ext uri="{FF2B5EF4-FFF2-40B4-BE49-F238E27FC236}">
                <a16:creationId xmlns:a16="http://schemas.microsoft.com/office/drawing/2014/main" id="{8A6AFB19-B622-463A-A729-8C918B69A75E}"/>
              </a:ext>
            </a:extLst>
          </p:cNvPr>
          <p:cNvPicPr>
            <a:picLocks noChangeAspect="1"/>
          </p:cNvPicPr>
          <p:nvPr/>
        </p:nvPicPr>
        <p:blipFill rotWithShape="1">
          <a:blip r:embed="rId4"/>
          <a:srcRect l="3594" t="4967" r="4248" b="4576"/>
          <a:stretch/>
        </p:blipFill>
        <p:spPr>
          <a:xfrm>
            <a:off x="515891" y="2766070"/>
            <a:ext cx="3995272" cy="3921600"/>
          </a:xfrm>
          <a:prstGeom prst="rect">
            <a:avLst/>
          </a:prstGeom>
        </p:spPr>
      </p:pic>
      <p:pic>
        <p:nvPicPr>
          <p:cNvPr id="10" name="Imagem 9">
            <a:extLst>
              <a:ext uri="{FF2B5EF4-FFF2-40B4-BE49-F238E27FC236}">
                <a16:creationId xmlns:a16="http://schemas.microsoft.com/office/drawing/2014/main" id="{A0764949-7935-4658-9B8B-B2F9A08529BC}"/>
              </a:ext>
            </a:extLst>
          </p:cNvPr>
          <p:cNvPicPr>
            <a:picLocks noChangeAspect="1"/>
          </p:cNvPicPr>
          <p:nvPr/>
        </p:nvPicPr>
        <p:blipFill>
          <a:blip r:embed="rId5"/>
          <a:stretch>
            <a:fillRect/>
          </a:stretch>
        </p:blipFill>
        <p:spPr>
          <a:xfrm>
            <a:off x="4681073" y="347570"/>
            <a:ext cx="3313095" cy="3558988"/>
          </a:xfrm>
          <a:prstGeom prst="rect">
            <a:avLst/>
          </a:prstGeom>
        </p:spPr>
      </p:pic>
    </p:spTree>
    <p:extLst>
      <p:ext uri="{BB962C8B-B14F-4D97-AF65-F5344CB8AC3E}">
        <p14:creationId xmlns:p14="http://schemas.microsoft.com/office/powerpoint/2010/main" val="198551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Periféricos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rtl="0">
              <a:buFont typeface="Wingdings" panose="05000000000000000000" pitchFamily="2" charset="2"/>
              <a:buChar char="Ø"/>
            </a:pPr>
            <a:r>
              <a:rPr lang="pt-BR" sz="2800" b="1" dirty="0"/>
              <a:t> Bluetooth</a:t>
            </a:r>
            <a:endParaRPr lang="pt-BR" sz="2000" b="1" dirty="0"/>
          </a:p>
        </p:txBody>
      </p:sp>
      <p:pic>
        <p:nvPicPr>
          <p:cNvPr id="5" name="Imagem 4">
            <a:extLst>
              <a:ext uri="{FF2B5EF4-FFF2-40B4-BE49-F238E27FC236}">
                <a16:creationId xmlns:a16="http://schemas.microsoft.com/office/drawing/2014/main" id="{3A99E842-ECE7-4071-95F4-084D3998C630}"/>
              </a:ext>
            </a:extLst>
          </p:cNvPr>
          <p:cNvPicPr>
            <a:picLocks noChangeAspect="1"/>
          </p:cNvPicPr>
          <p:nvPr/>
        </p:nvPicPr>
        <p:blipFill>
          <a:blip r:embed="rId3"/>
          <a:stretch>
            <a:fillRect/>
          </a:stretch>
        </p:blipFill>
        <p:spPr>
          <a:xfrm>
            <a:off x="6374660" y="1424113"/>
            <a:ext cx="4598140" cy="5135306"/>
          </a:xfrm>
          <a:prstGeom prst="rect">
            <a:avLst/>
          </a:prstGeom>
        </p:spPr>
      </p:pic>
    </p:spTree>
    <p:extLst>
      <p:ext uri="{BB962C8B-B14F-4D97-AF65-F5344CB8AC3E}">
        <p14:creationId xmlns:p14="http://schemas.microsoft.com/office/powerpoint/2010/main" val="287807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Bluetooth</a:t>
            </a:r>
            <a:endParaRPr lang="pt-BR" sz="1800" b="1" dirty="0"/>
          </a:p>
          <a:p>
            <a:pPr marL="0" indent="0" rtl="0">
              <a:buNone/>
            </a:pPr>
            <a:endParaRPr lang="pt-BR" sz="700" dirty="0"/>
          </a:p>
          <a:p>
            <a:pPr marL="0" indent="0" rtl="0">
              <a:buNone/>
            </a:pPr>
            <a:r>
              <a:rPr lang="pt-BR" dirty="0"/>
              <a:t>	</a:t>
            </a:r>
            <a:r>
              <a:rPr lang="pt-BR" sz="2400" dirty="0"/>
              <a:t>Bluetooth é uma tecnologia de comunicação sem fio que permite a conexão de diversos dispositivos periféricos, como teclados, mouses, fones de ouvido, alto-falantes e impressoras, a um computador ou outro dispositivo compatível. Isso elimina a necessidade de cabos e simplifica a interconexão de dispositivos.</a:t>
            </a:r>
            <a:endParaRPr lang="pt-BR" dirty="0"/>
          </a:p>
        </p:txBody>
      </p:sp>
    </p:spTree>
    <p:extLst>
      <p:ext uri="{BB962C8B-B14F-4D97-AF65-F5344CB8AC3E}">
        <p14:creationId xmlns:p14="http://schemas.microsoft.com/office/powerpoint/2010/main" val="277939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Bluetooth</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Funcionamento:</a:t>
            </a:r>
            <a:r>
              <a:rPr lang="pt-BR" sz="2400" b="1" dirty="0"/>
              <a:t> </a:t>
            </a:r>
            <a:r>
              <a:rPr lang="pt-BR" sz="2400" dirty="0"/>
              <a:t>O Bluetooth é uma tecnologia de comunicação sem fio que permite que dispositivos compatíveis se conectem entre si em curtas distâncias. Ele funciona através de ondas de rádio de baixa potência para transmitir dados, como áudio, vídeo e informações de controle, entre dispositivos.</a:t>
            </a:r>
            <a:endParaRPr lang="pt-BR" sz="2000" dirty="0"/>
          </a:p>
        </p:txBody>
      </p:sp>
    </p:spTree>
    <p:extLst>
      <p:ext uri="{BB962C8B-B14F-4D97-AF65-F5344CB8AC3E}">
        <p14:creationId xmlns:p14="http://schemas.microsoft.com/office/powerpoint/2010/main" val="347165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Bluetooth</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Emparelhamento:</a:t>
            </a:r>
            <a:r>
              <a:rPr lang="pt-BR" sz="2400" b="1" dirty="0"/>
              <a:t> </a:t>
            </a:r>
            <a:r>
              <a:rPr lang="pt-BR" sz="2400" dirty="0"/>
              <a:t>Para conectar dispositivos Bluetooth, eles precisam ser emparelhados primeiro. Isso envolve a detecção mútua dos dispositivos, a troca de chaves de segurança e a criação de uma conexão sem fio segura.</a:t>
            </a:r>
            <a:endParaRPr lang="pt-BR" sz="2000" dirty="0"/>
          </a:p>
        </p:txBody>
      </p:sp>
    </p:spTree>
    <p:extLst>
      <p:ext uri="{BB962C8B-B14F-4D97-AF65-F5344CB8AC3E}">
        <p14:creationId xmlns:p14="http://schemas.microsoft.com/office/powerpoint/2010/main" val="3314450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Periféricos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rtl="0">
              <a:buFont typeface="Wingdings" panose="05000000000000000000" pitchFamily="2" charset="2"/>
              <a:buChar char="Ø"/>
            </a:pPr>
            <a:r>
              <a:rPr lang="pt-BR" sz="2800" b="1" dirty="0"/>
              <a:t> Bluetooth</a:t>
            </a:r>
            <a:endParaRPr lang="pt-BR" sz="2000" b="1" dirty="0"/>
          </a:p>
        </p:txBody>
      </p:sp>
      <p:pic>
        <p:nvPicPr>
          <p:cNvPr id="6" name="Imagem 5">
            <a:extLst>
              <a:ext uri="{FF2B5EF4-FFF2-40B4-BE49-F238E27FC236}">
                <a16:creationId xmlns:a16="http://schemas.microsoft.com/office/drawing/2014/main" id="{1C1E186F-2C56-4744-A3C8-333561C5A3A3}"/>
              </a:ext>
            </a:extLst>
          </p:cNvPr>
          <p:cNvPicPr>
            <a:picLocks noChangeAspect="1"/>
          </p:cNvPicPr>
          <p:nvPr/>
        </p:nvPicPr>
        <p:blipFill>
          <a:blip r:embed="rId3"/>
          <a:stretch>
            <a:fillRect/>
          </a:stretch>
        </p:blipFill>
        <p:spPr>
          <a:xfrm>
            <a:off x="8559076" y="905434"/>
            <a:ext cx="3350535" cy="3350535"/>
          </a:xfrm>
          <a:prstGeom prst="rect">
            <a:avLst/>
          </a:prstGeom>
        </p:spPr>
      </p:pic>
      <p:pic>
        <p:nvPicPr>
          <p:cNvPr id="8" name="Imagem 7">
            <a:extLst>
              <a:ext uri="{FF2B5EF4-FFF2-40B4-BE49-F238E27FC236}">
                <a16:creationId xmlns:a16="http://schemas.microsoft.com/office/drawing/2014/main" id="{661B5888-190D-480C-859A-F884EC4247D7}"/>
              </a:ext>
            </a:extLst>
          </p:cNvPr>
          <p:cNvPicPr>
            <a:picLocks noChangeAspect="1"/>
          </p:cNvPicPr>
          <p:nvPr/>
        </p:nvPicPr>
        <p:blipFill rotWithShape="1">
          <a:blip r:embed="rId4"/>
          <a:srcRect l="5780" t="10397" r="3768" b="7191"/>
          <a:stretch/>
        </p:blipFill>
        <p:spPr>
          <a:xfrm>
            <a:off x="4524958" y="2427757"/>
            <a:ext cx="3733654" cy="3401774"/>
          </a:xfrm>
          <a:prstGeom prst="rect">
            <a:avLst/>
          </a:prstGeom>
        </p:spPr>
      </p:pic>
      <p:pic>
        <p:nvPicPr>
          <p:cNvPr id="10" name="Imagem 9">
            <a:extLst>
              <a:ext uri="{FF2B5EF4-FFF2-40B4-BE49-F238E27FC236}">
                <a16:creationId xmlns:a16="http://schemas.microsoft.com/office/drawing/2014/main" id="{87BA30D2-D1BC-4A97-BBCC-5E64F3201470}"/>
              </a:ext>
            </a:extLst>
          </p:cNvPr>
          <p:cNvPicPr>
            <a:picLocks noChangeAspect="1"/>
          </p:cNvPicPr>
          <p:nvPr/>
        </p:nvPicPr>
        <p:blipFill rotWithShape="1">
          <a:blip r:embed="rId5"/>
          <a:srcRect l="12890" r="12594"/>
          <a:stretch/>
        </p:blipFill>
        <p:spPr>
          <a:xfrm>
            <a:off x="490840" y="2931457"/>
            <a:ext cx="3733654" cy="3783106"/>
          </a:xfrm>
          <a:prstGeom prst="rect">
            <a:avLst/>
          </a:prstGeom>
        </p:spPr>
      </p:pic>
    </p:spTree>
    <p:extLst>
      <p:ext uri="{BB962C8B-B14F-4D97-AF65-F5344CB8AC3E}">
        <p14:creationId xmlns:p14="http://schemas.microsoft.com/office/powerpoint/2010/main" val="206843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Periféricos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rtl="0">
              <a:buFont typeface="Wingdings" panose="05000000000000000000" pitchFamily="2" charset="2"/>
              <a:buChar char="Ø"/>
            </a:pPr>
            <a:r>
              <a:rPr lang="pt-BR" sz="2800" b="1" dirty="0"/>
              <a:t> Teclado</a:t>
            </a:r>
            <a:endParaRPr lang="pt-BR" sz="2000" b="1" dirty="0"/>
          </a:p>
        </p:txBody>
      </p:sp>
      <p:pic>
        <p:nvPicPr>
          <p:cNvPr id="6" name="Imagem 5">
            <a:extLst>
              <a:ext uri="{FF2B5EF4-FFF2-40B4-BE49-F238E27FC236}">
                <a16:creationId xmlns:a16="http://schemas.microsoft.com/office/drawing/2014/main" id="{05A4036D-35D8-4007-AFC9-39183EEC62DE}"/>
              </a:ext>
            </a:extLst>
          </p:cNvPr>
          <p:cNvPicPr>
            <a:picLocks noChangeAspect="1"/>
          </p:cNvPicPr>
          <p:nvPr/>
        </p:nvPicPr>
        <p:blipFill rotWithShape="1">
          <a:blip r:embed="rId3"/>
          <a:srcRect t="23268" b="20784"/>
          <a:stretch/>
        </p:blipFill>
        <p:spPr>
          <a:xfrm>
            <a:off x="4123765" y="1869600"/>
            <a:ext cx="7561729" cy="4230614"/>
          </a:xfrm>
          <a:prstGeom prst="rect">
            <a:avLst/>
          </a:prstGeom>
        </p:spPr>
      </p:pic>
    </p:spTree>
    <p:extLst>
      <p:ext uri="{BB962C8B-B14F-4D97-AF65-F5344CB8AC3E}">
        <p14:creationId xmlns:p14="http://schemas.microsoft.com/office/powerpoint/2010/main" val="2961526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Teclado</a:t>
            </a:r>
            <a:endParaRPr lang="pt-BR" sz="1800" b="1" dirty="0"/>
          </a:p>
          <a:p>
            <a:pPr marL="0" indent="0" rtl="0">
              <a:buNone/>
            </a:pPr>
            <a:endParaRPr lang="pt-BR" sz="700" dirty="0"/>
          </a:p>
          <a:p>
            <a:pPr marL="0" indent="0" rtl="0">
              <a:buNone/>
            </a:pPr>
            <a:r>
              <a:rPr lang="pt-BR" dirty="0"/>
              <a:t>	</a:t>
            </a:r>
            <a:r>
              <a:rPr lang="pt-BR" sz="2400" dirty="0"/>
              <a:t>O teclado é um periférico de entrada essencial em praticamente todos os computadores. Ele é usado para inserir texto, comandos e atalhos. Existem vários tipos de teclados, incluindo teclados padrão com fio, teclados sem fio (Bluetooth ou USB), teclados ergonômicos e teclados mecânicos, cada um projetado para atender às necessidades e preferências dos usuários.</a:t>
            </a:r>
            <a:endParaRPr lang="pt-BR" dirty="0"/>
          </a:p>
        </p:txBody>
      </p:sp>
    </p:spTree>
    <p:extLst>
      <p:ext uri="{BB962C8B-B14F-4D97-AF65-F5344CB8AC3E}">
        <p14:creationId xmlns:p14="http://schemas.microsoft.com/office/powerpoint/2010/main" val="260844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Periféricos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marL="0" indent="0" rtl="0">
              <a:buNone/>
            </a:pPr>
            <a:r>
              <a:rPr lang="pt-BR" dirty="0"/>
              <a:t>	</a:t>
            </a:r>
            <a:r>
              <a:rPr lang="pt-BR" sz="2400" dirty="0"/>
              <a:t>Periféricos são dispositivos externos que se conectam a um computador ou outro dispositivo eletrônico para expandir suas funcionalidades e interação com os usuários. Eles desempenham papéis importantes na entrada, saída e interação com o computador. Entre os periféricos mais comuns, destacam-se os relacionados às interfaces de entrada e saída, como mouse, vídeo, Bluetooth e teclado.</a:t>
            </a:r>
            <a:endParaRPr lang="pt-BR" dirty="0"/>
          </a:p>
        </p:txBody>
      </p:sp>
    </p:spTree>
    <p:extLst>
      <p:ext uri="{BB962C8B-B14F-4D97-AF65-F5344CB8AC3E}">
        <p14:creationId xmlns:p14="http://schemas.microsoft.com/office/powerpoint/2010/main" val="27762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Teclado</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Funcionamento:</a:t>
            </a:r>
            <a:r>
              <a:rPr lang="pt-BR" sz="2400" b="1" dirty="0"/>
              <a:t> </a:t>
            </a:r>
            <a:r>
              <a:rPr lang="pt-BR" sz="2400" dirty="0"/>
              <a:t>Os teclados são compostos por um conjunto de interruptores sob cada tecla. Quando uma tecla é pressionada, o interruptor correspondente é ativado, gerando um sinal elétrico que é enviado para o computador. O computador interpreta o sinal e registra o caractere associado à tecla pressionada.</a:t>
            </a:r>
            <a:endParaRPr lang="pt-BR" sz="2000" dirty="0"/>
          </a:p>
        </p:txBody>
      </p:sp>
    </p:spTree>
    <p:extLst>
      <p:ext uri="{BB962C8B-B14F-4D97-AF65-F5344CB8AC3E}">
        <p14:creationId xmlns:p14="http://schemas.microsoft.com/office/powerpoint/2010/main" val="376191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Teclado</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Tipos de Teclado:</a:t>
            </a:r>
            <a:r>
              <a:rPr lang="pt-BR" sz="2400" b="1" dirty="0"/>
              <a:t> </a:t>
            </a:r>
            <a:r>
              <a:rPr lang="pt-BR" sz="2400" dirty="0"/>
              <a:t>Existem vários tipos de teclados, incluindo teclados de membrana (mais comuns), teclados mecânicos (usados por gamers e entusiastas), e teclados ergonômicos (projetados para reduzir o estresse durante o uso prolongado).</a:t>
            </a:r>
            <a:endParaRPr lang="pt-BR" sz="2000" dirty="0"/>
          </a:p>
        </p:txBody>
      </p:sp>
    </p:spTree>
    <p:extLst>
      <p:ext uri="{BB962C8B-B14F-4D97-AF65-F5344CB8AC3E}">
        <p14:creationId xmlns:p14="http://schemas.microsoft.com/office/powerpoint/2010/main" val="1417305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Periféricos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2" y="2030966"/>
            <a:ext cx="2702858" cy="622587"/>
          </a:xfrm>
        </p:spPr>
        <p:txBody>
          <a:bodyPr rtlCol="0"/>
          <a:lstStyle/>
          <a:p>
            <a:pPr rtl="0">
              <a:buFont typeface="Wingdings" panose="05000000000000000000" pitchFamily="2" charset="2"/>
              <a:buChar char="Ø"/>
            </a:pPr>
            <a:r>
              <a:rPr lang="pt-BR" sz="2800" b="1" dirty="0"/>
              <a:t> Teclado</a:t>
            </a:r>
            <a:endParaRPr lang="pt-BR" sz="2000" b="1" dirty="0"/>
          </a:p>
        </p:txBody>
      </p:sp>
      <p:pic>
        <p:nvPicPr>
          <p:cNvPr id="5" name="Imagem 4">
            <a:extLst>
              <a:ext uri="{FF2B5EF4-FFF2-40B4-BE49-F238E27FC236}">
                <a16:creationId xmlns:a16="http://schemas.microsoft.com/office/drawing/2014/main" id="{4F209A31-94C9-446D-89B2-EC8194665B91}"/>
              </a:ext>
            </a:extLst>
          </p:cNvPr>
          <p:cNvPicPr>
            <a:picLocks noChangeAspect="1"/>
          </p:cNvPicPr>
          <p:nvPr/>
        </p:nvPicPr>
        <p:blipFill>
          <a:blip r:embed="rId3"/>
          <a:stretch>
            <a:fillRect/>
          </a:stretch>
        </p:blipFill>
        <p:spPr>
          <a:xfrm>
            <a:off x="6463897" y="292682"/>
            <a:ext cx="4878697" cy="2744267"/>
          </a:xfrm>
          <a:prstGeom prst="rect">
            <a:avLst/>
          </a:prstGeom>
        </p:spPr>
      </p:pic>
      <p:pic>
        <p:nvPicPr>
          <p:cNvPr id="8" name="Imagem 7">
            <a:extLst>
              <a:ext uri="{FF2B5EF4-FFF2-40B4-BE49-F238E27FC236}">
                <a16:creationId xmlns:a16="http://schemas.microsoft.com/office/drawing/2014/main" id="{01CF3CAB-B1CB-44DA-A72B-C9819A1F58FF}"/>
              </a:ext>
            </a:extLst>
          </p:cNvPr>
          <p:cNvPicPr>
            <a:picLocks noChangeAspect="1"/>
          </p:cNvPicPr>
          <p:nvPr/>
        </p:nvPicPr>
        <p:blipFill>
          <a:blip r:embed="rId4"/>
          <a:stretch>
            <a:fillRect/>
          </a:stretch>
        </p:blipFill>
        <p:spPr>
          <a:xfrm>
            <a:off x="358590" y="2931458"/>
            <a:ext cx="4120752" cy="3387258"/>
          </a:xfrm>
          <a:prstGeom prst="rect">
            <a:avLst/>
          </a:prstGeom>
        </p:spPr>
      </p:pic>
      <p:pic>
        <p:nvPicPr>
          <p:cNvPr id="10" name="Imagem 9">
            <a:extLst>
              <a:ext uri="{FF2B5EF4-FFF2-40B4-BE49-F238E27FC236}">
                <a16:creationId xmlns:a16="http://schemas.microsoft.com/office/drawing/2014/main" id="{E720B3C8-0D13-4172-BC20-0F456B4B0F9B}"/>
              </a:ext>
            </a:extLst>
          </p:cNvPr>
          <p:cNvPicPr>
            <a:picLocks noChangeAspect="1"/>
          </p:cNvPicPr>
          <p:nvPr/>
        </p:nvPicPr>
        <p:blipFill>
          <a:blip r:embed="rId5"/>
          <a:stretch>
            <a:fillRect/>
          </a:stretch>
        </p:blipFill>
        <p:spPr>
          <a:xfrm>
            <a:off x="5306572" y="3270336"/>
            <a:ext cx="6036022" cy="3429000"/>
          </a:xfrm>
          <a:prstGeom prst="rect">
            <a:avLst/>
          </a:prstGeom>
        </p:spPr>
      </p:pic>
    </p:spTree>
    <p:extLst>
      <p:ext uri="{BB962C8B-B14F-4D97-AF65-F5344CB8AC3E}">
        <p14:creationId xmlns:p14="http://schemas.microsoft.com/office/powerpoint/2010/main" val="723934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Portas de comunicação</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marL="0" indent="0" rtl="0">
              <a:buNone/>
            </a:pPr>
            <a:r>
              <a:rPr lang="pt-BR" dirty="0"/>
              <a:t>	</a:t>
            </a:r>
            <a:r>
              <a:rPr lang="pt-BR" sz="2400" dirty="0"/>
              <a:t>Portas de comunicação são as interfaces que os periféricos se conectam e interagem com um computador ou outro dispositivo eletrônico. Essas interfaces são projetadas para permitir a comunicação eficaz entre o dispositivo periférico e o computador hospedeiro, garantindo que os dados e os comandos sejam transmitidos de maneira adequada.</a:t>
            </a:r>
            <a:endParaRPr lang="pt-BR" dirty="0"/>
          </a:p>
        </p:txBody>
      </p:sp>
    </p:spTree>
    <p:extLst>
      <p:ext uri="{BB962C8B-B14F-4D97-AF65-F5344CB8AC3E}">
        <p14:creationId xmlns:p14="http://schemas.microsoft.com/office/powerpoint/2010/main" val="996717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Portas de comunicação</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rtl="0">
              <a:buFont typeface="Wingdings" panose="05000000000000000000" pitchFamily="2" charset="2"/>
              <a:buChar char="Ø"/>
            </a:pPr>
            <a:r>
              <a:rPr lang="pt-BR" sz="2800" b="1" dirty="0"/>
              <a:t> USB (Universal Serial Bus)</a:t>
            </a:r>
          </a:p>
        </p:txBody>
      </p:sp>
      <p:pic>
        <p:nvPicPr>
          <p:cNvPr id="5" name="Imagem 4">
            <a:extLst>
              <a:ext uri="{FF2B5EF4-FFF2-40B4-BE49-F238E27FC236}">
                <a16:creationId xmlns:a16="http://schemas.microsoft.com/office/drawing/2014/main" id="{04351BE5-33C6-458B-9FDC-9FBA78D229B1}"/>
              </a:ext>
            </a:extLst>
          </p:cNvPr>
          <p:cNvPicPr>
            <a:picLocks noChangeAspect="1"/>
          </p:cNvPicPr>
          <p:nvPr/>
        </p:nvPicPr>
        <p:blipFill>
          <a:blip r:embed="rId3"/>
          <a:stretch>
            <a:fillRect/>
          </a:stretch>
        </p:blipFill>
        <p:spPr>
          <a:xfrm>
            <a:off x="5602734" y="1869600"/>
            <a:ext cx="6101954" cy="4584987"/>
          </a:xfrm>
          <a:prstGeom prst="rect">
            <a:avLst/>
          </a:prstGeom>
        </p:spPr>
      </p:pic>
    </p:spTree>
    <p:extLst>
      <p:ext uri="{BB962C8B-B14F-4D97-AF65-F5344CB8AC3E}">
        <p14:creationId xmlns:p14="http://schemas.microsoft.com/office/powerpoint/2010/main" val="2577520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USB (Universal Serial Bus)</a:t>
            </a:r>
            <a:endParaRPr lang="pt-BR" sz="1800" b="1" dirty="0"/>
          </a:p>
          <a:p>
            <a:pPr marL="0" indent="0" rtl="0">
              <a:buNone/>
            </a:pPr>
            <a:endParaRPr lang="pt-BR" sz="700" dirty="0"/>
          </a:p>
          <a:p>
            <a:pPr marL="0" indent="0" rtl="0">
              <a:buNone/>
            </a:pPr>
            <a:r>
              <a:rPr lang="pt-BR" dirty="0"/>
              <a:t>	</a:t>
            </a:r>
            <a:r>
              <a:rPr lang="pt-BR" sz="2400" dirty="0"/>
              <a:t>A Universal Serial Bus (USB) é uma interface padrão que permite a conexão de diversos tipos de dispositivos periféricos a computadores e outros dispositivos eletrônicos. Ela foi desenvolvida para simplificar a conexão e a comunicação entre dispositivos, eliminando a necessidade de diferentes tipos de conectores e cabos. A USB é amplamente utilizada em todo o mundo e é uma das interfaces mais comuns encontradas em computadores, laptops, tablets, smartphones e outros dispositivos.</a:t>
            </a:r>
            <a:endParaRPr lang="pt-BR" dirty="0"/>
          </a:p>
        </p:txBody>
      </p:sp>
    </p:spTree>
    <p:extLst>
      <p:ext uri="{BB962C8B-B14F-4D97-AF65-F5344CB8AC3E}">
        <p14:creationId xmlns:p14="http://schemas.microsoft.com/office/powerpoint/2010/main" val="550310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USB (Universal Serial Bus)</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Versatilidade:</a:t>
            </a:r>
            <a:r>
              <a:rPr lang="pt-BR" sz="2400" b="1" dirty="0"/>
              <a:t> </a:t>
            </a:r>
            <a:r>
              <a:rPr lang="pt-BR" sz="2400" dirty="0"/>
              <a:t>A USB é usada para conectar uma ampla variedade de dispositivos periféricos, incluindo mouses, teclados, impressoras, discos rígidos externos, pen drives, câmeras, smartphones, tablets, fones de ouvido, alto-falantes e muitos outros dispositivos eletrônicos.</a:t>
            </a:r>
            <a:endParaRPr lang="pt-BR" sz="2000" dirty="0"/>
          </a:p>
        </p:txBody>
      </p:sp>
    </p:spTree>
    <p:extLst>
      <p:ext uri="{BB962C8B-B14F-4D97-AF65-F5344CB8AC3E}">
        <p14:creationId xmlns:p14="http://schemas.microsoft.com/office/powerpoint/2010/main" val="4020511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USB (Universal Serial Bus)</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Conexão a Quente:</a:t>
            </a:r>
            <a:r>
              <a:rPr lang="pt-BR" sz="2400" b="1" dirty="0"/>
              <a:t> </a:t>
            </a:r>
            <a:r>
              <a:rPr lang="pt-BR" sz="2400" dirty="0"/>
              <a:t>Uma das características mais úteis da USB é a capacidade de conectar e desconectar dispositivos sem precisar desligar o computador. Isso é conhecido como "conexão a quente" e facilita muito a troca de dispositivos.</a:t>
            </a:r>
            <a:endParaRPr lang="pt-BR" sz="2000" dirty="0"/>
          </a:p>
        </p:txBody>
      </p:sp>
    </p:spTree>
    <p:extLst>
      <p:ext uri="{BB962C8B-B14F-4D97-AF65-F5344CB8AC3E}">
        <p14:creationId xmlns:p14="http://schemas.microsoft.com/office/powerpoint/2010/main" val="1193530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USB (Universal Serial Bus)</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Taxas de Transferência:</a:t>
            </a:r>
            <a:r>
              <a:rPr lang="pt-BR" sz="2400" b="1" dirty="0"/>
              <a:t> </a:t>
            </a:r>
            <a:r>
              <a:rPr lang="pt-BR" sz="2400" dirty="0"/>
              <a:t>A USB evoluiu ao longo dos anos, e diferentes versões oferecem diferentes taxas de transferência de dados. As versões mais comuns incluem USB 2.0, USB 3.0, USB 3.1 e USB 3.2, cada uma com velocidades de transferência mais rápidas do que a anterior. A USB 3.x é especialmente rápida, tornando-a adequada para transferência de grandes volumes de dados.</a:t>
            </a:r>
            <a:endParaRPr lang="pt-BR" sz="2000" dirty="0"/>
          </a:p>
        </p:txBody>
      </p:sp>
    </p:spTree>
    <p:extLst>
      <p:ext uri="{BB962C8B-B14F-4D97-AF65-F5344CB8AC3E}">
        <p14:creationId xmlns:p14="http://schemas.microsoft.com/office/powerpoint/2010/main" val="416988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USB (Universal Serial Bus)</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Conectores:</a:t>
            </a:r>
            <a:r>
              <a:rPr lang="pt-BR" sz="2400" b="1" dirty="0"/>
              <a:t> </a:t>
            </a:r>
            <a:r>
              <a:rPr lang="pt-BR" sz="2400" dirty="0"/>
              <a:t>A USB utiliza diversos tipos de conectores, incluindo USB-A (o conector retangular padrão), USB-B (usado em impressoras e outros dispositivos), micro USB e mini USB (comum em smartphones mais antigos) e USB-C (um conector reversível, mais moderno e amplamente adotado).</a:t>
            </a:r>
            <a:endParaRPr lang="pt-BR" sz="2000" dirty="0"/>
          </a:p>
        </p:txBody>
      </p:sp>
    </p:spTree>
    <p:extLst>
      <p:ext uri="{BB962C8B-B14F-4D97-AF65-F5344CB8AC3E}">
        <p14:creationId xmlns:p14="http://schemas.microsoft.com/office/powerpoint/2010/main" val="1855044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Periféricos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rtl="0">
              <a:buFont typeface="Wingdings" panose="05000000000000000000" pitchFamily="2" charset="2"/>
              <a:buChar char="Ø"/>
            </a:pPr>
            <a:r>
              <a:rPr lang="pt-BR" sz="2800" b="1" dirty="0"/>
              <a:t> Mouse</a:t>
            </a:r>
            <a:endParaRPr lang="pt-BR" sz="2000" b="1" dirty="0"/>
          </a:p>
        </p:txBody>
      </p:sp>
      <p:pic>
        <p:nvPicPr>
          <p:cNvPr id="5" name="Imagem 4">
            <a:extLst>
              <a:ext uri="{FF2B5EF4-FFF2-40B4-BE49-F238E27FC236}">
                <a16:creationId xmlns:a16="http://schemas.microsoft.com/office/drawing/2014/main" id="{77728ACE-59D1-49FB-A6EF-C27708B771BE}"/>
              </a:ext>
            </a:extLst>
          </p:cNvPr>
          <p:cNvPicPr>
            <a:picLocks noChangeAspect="1"/>
          </p:cNvPicPr>
          <p:nvPr/>
        </p:nvPicPr>
        <p:blipFill>
          <a:blip r:embed="rId3"/>
          <a:stretch>
            <a:fillRect/>
          </a:stretch>
        </p:blipFill>
        <p:spPr>
          <a:xfrm>
            <a:off x="4627153" y="1394015"/>
            <a:ext cx="7353129" cy="5195501"/>
          </a:xfrm>
          <a:prstGeom prst="rect">
            <a:avLst/>
          </a:prstGeom>
        </p:spPr>
      </p:pic>
    </p:spTree>
    <p:extLst>
      <p:ext uri="{BB962C8B-B14F-4D97-AF65-F5344CB8AC3E}">
        <p14:creationId xmlns:p14="http://schemas.microsoft.com/office/powerpoint/2010/main" val="3323997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Portas de comunicação</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2" y="2030966"/>
            <a:ext cx="5410198" cy="622587"/>
          </a:xfrm>
        </p:spPr>
        <p:txBody>
          <a:bodyPr rtlCol="0">
            <a:normAutofit/>
          </a:bodyPr>
          <a:lstStyle/>
          <a:p>
            <a:pPr rtl="0">
              <a:buFont typeface="Wingdings" panose="05000000000000000000" pitchFamily="2" charset="2"/>
              <a:buChar char="Ø"/>
            </a:pPr>
            <a:r>
              <a:rPr lang="pt-BR" sz="2800" b="1" dirty="0"/>
              <a:t> USB (Universal Serial Bus)</a:t>
            </a:r>
          </a:p>
        </p:txBody>
      </p:sp>
      <p:pic>
        <p:nvPicPr>
          <p:cNvPr id="5" name="Imagem 4">
            <a:extLst>
              <a:ext uri="{FF2B5EF4-FFF2-40B4-BE49-F238E27FC236}">
                <a16:creationId xmlns:a16="http://schemas.microsoft.com/office/drawing/2014/main" id="{F0E7EADF-7686-4929-B3D3-4F9F2501B46B}"/>
              </a:ext>
            </a:extLst>
          </p:cNvPr>
          <p:cNvPicPr>
            <a:picLocks noChangeAspect="1"/>
          </p:cNvPicPr>
          <p:nvPr/>
        </p:nvPicPr>
        <p:blipFill>
          <a:blip r:embed="rId3"/>
          <a:stretch>
            <a:fillRect/>
          </a:stretch>
        </p:blipFill>
        <p:spPr>
          <a:xfrm>
            <a:off x="3012141" y="2492188"/>
            <a:ext cx="8595256" cy="4297628"/>
          </a:xfrm>
          <a:prstGeom prst="rect">
            <a:avLst/>
          </a:prstGeom>
        </p:spPr>
      </p:pic>
    </p:spTree>
    <p:extLst>
      <p:ext uri="{BB962C8B-B14F-4D97-AF65-F5344CB8AC3E}">
        <p14:creationId xmlns:p14="http://schemas.microsoft.com/office/powerpoint/2010/main" val="1004800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Portas de comunicação</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2" y="2030966"/>
            <a:ext cx="5410198" cy="622587"/>
          </a:xfrm>
        </p:spPr>
        <p:txBody>
          <a:bodyPr rtlCol="0">
            <a:normAutofit/>
          </a:bodyPr>
          <a:lstStyle/>
          <a:p>
            <a:pPr rtl="0">
              <a:buFont typeface="Wingdings" panose="05000000000000000000" pitchFamily="2" charset="2"/>
              <a:buChar char="Ø"/>
            </a:pPr>
            <a:r>
              <a:rPr lang="pt-BR" sz="2800" b="1" dirty="0"/>
              <a:t> Ethernet</a:t>
            </a:r>
          </a:p>
        </p:txBody>
      </p:sp>
      <p:pic>
        <p:nvPicPr>
          <p:cNvPr id="6" name="Imagem 5">
            <a:extLst>
              <a:ext uri="{FF2B5EF4-FFF2-40B4-BE49-F238E27FC236}">
                <a16:creationId xmlns:a16="http://schemas.microsoft.com/office/drawing/2014/main" id="{EF700D41-B6B1-45E0-9544-FF8671B39F75}"/>
              </a:ext>
            </a:extLst>
          </p:cNvPr>
          <p:cNvPicPr>
            <a:picLocks noChangeAspect="1"/>
          </p:cNvPicPr>
          <p:nvPr/>
        </p:nvPicPr>
        <p:blipFill>
          <a:blip r:embed="rId3"/>
          <a:stretch>
            <a:fillRect/>
          </a:stretch>
        </p:blipFill>
        <p:spPr>
          <a:xfrm>
            <a:off x="4807324" y="2034989"/>
            <a:ext cx="6508377" cy="4338918"/>
          </a:xfrm>
          <a:prstGeom prst="rect">
            <a:avLst/>
          </a:prstGeom>
        </p:spPr>
      </p:pic>
    </p:spTree>
    <p:extLst>
      <p:ext uri="{BB962C8B-B14F-4D97-AF65-F5344CB8AC3E}">
        <p14:creationId xmlns:p14="http://schemas.microsoft.com/office/powerpoint/2010/main" val="2148981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Ethernet</a:t>
            </a:r>
          </a:p>
          <a:p>
            <a:pPr marL="0" indent="0" rtl="0">
              <a:buNone/>
            </a:pPr>
            <a:endParaRPr lang="pt-BR" sz="700" dirty="0"/>
          </a:p>
          <a:p>
            <a:pPr marL="0" indent="0" rtl="0">
              <a:buNone/>
            </a:pPr>
            <a:r>
              <a:rPr lang="pt-BR" dirty="0"/>
              <a:t>	</a:t>
            </a:r>
            <a:r>
              <a:rPr lang="pt-BR" sz="2400" dirty="0"/>
              <a:t>Uma porta Ethernet, também conhecida como conector Ethernet ou simplesmente porta de rede, é um ponto de conexão física em um dispositivo, como um computador, roteador, switch ou modem, que permite a conexão a uma rede com fio. Essa porta é projetada para conectar um cabo Ethernet (geralmente um cabo de par trançado) que, por sua vez, se conecta a uma rede local (LAN) ou a outro dispositivo de rede.</a:t>
            </a:r>
            <a:endParaRPr lang="pt-BR" dirty="0"/>
          </a:p>
        </p:txBody>
      </p:sp>
    </p:spTree>
    <p:extLst>
      <p:ext uri="{BB962C8B-B14F-4D97-AF65-F5344CB8AC3E}">
        <p14:creationId xmlns:p14="http://schemas.microsoft.com/office/powerpoint/2010/main" val="3803157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Ethernet</a:t>
            </a:r>
          </a:p>
          <a:p>
            <a:pPr marL="0" indent="0">
              <a:buNone/>
            </a:pPr>
            <a:endParaRPr lang="pt-BR" sz="700" b="1" dirty="0"/>
          </a:p>
          <a:p>
            <a:pPr lvl="1">
              <a:buFont typeface="Wingdings" panose="05000000000000000000" pitchFamily="2" charset="2"/>
              <a:buChar char="q"/>
            </a:pPr>
            <a:r>
              <a:rPr lang="pt-BR" sz="2000" b="1" dirty="0"/>
              <a:t> </a:t>
            </a:r>
            <a:r>
              <a:rPr lang="pt-BR" sz="2800" b="1" dirty="0"/>
              <a:t>Conectores:</a:t>
            </a:r>
            <a:r>
              <a:rPr lang="pt-BR" sz="2400" b="1" dirty="0"/>
              <a:t> </a:t>
            </a:r>
            <a:r>
              <a:rPr lang="pt-BR" sz="2400" dirty="0"/>
              <a:t>As portas Ethernet geralmente usam conectores RJ-45, que são semelhantes aos conectores telefônicos, mas um pouco maiores. Esses conectores têm oito pinos que se encaixam em uma tomada RJ-45 correspondente no cabo Ethernet.</a:t>
            </a:r>
            <a:endParaRPr lang="pt-BR" sz="2000" dirty="0"/>
          </a:p>
        </p:txBody>
      </p:sp>
    </p:spTree>
    <p:extLst>
      <p:ext uri="{BB962C8B-B14F-4D97-AF65-F5344CB8AC3E}">
        <p14:creationId xmlns:p14="http://schemas.microsoft.com/office/powerpoint/2010/main" val="3598208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Ethernet</a:t>
            </a:r>
          </a:p>
          <a:p>
            <a:pPr marL="0" indent="0">
              <a:buNone/>
            </a:pPr>
            <a:endParaRPr lang="pt-BR" sz="700" b="1" dirty="0"/>
          </a:p>
          <a:p>
            <a:pPr lvl="1">
              <a:buFont typeface="Wingdings" panose="05000000000000000000" pitchFamily="2" charset="2"/>
              <a:buChar char="q"/>
            </a:pPr>
            <a:r>
              <a:rPr lang="pt-BR" sz="2000" b="1" dirty="0"/>
              <a:t> </a:t>
            </a:r>
            <a:r>
              <a:rPr lang="pt-BR" sz="2800" b="1" dirty="0"/>
              <a:t>Segurança:</a:t>
            </a:r>
            <a:r>
              <a:rPr lang="pt-BR" sz="2400" b="1" dirty="0"/>
              <a:t> </a:t>
            </a:r>
            <a:r>
              <a:rPr lang="pt-BR" sz="2400" dirty="0"/>
              <a:t>Para proteger uma rede, as portas Ethernet podem ser configuradas com medidas de segurança, como autenticação MAC, </a:t>
            </a:r>
            <a:r>
              <a:rPr lang="pt-BR" sz="2400" dirty="0" err="1"/>
              <a:t>VLANs</a:t>
            </a:r>
            <a:r>
              <a:rPr lang="pt-BR" sz="2400" dirty="0"/>
              <a:t> (Virtual </a:t>
            </a:r>
            <a:r>
              <a:rPr lang="pt-BR" sz="2400" dirty="0" err="1"/>
              <a:t>LANs</a:t>
            </a:r>
            <a:r>
              <a:rPr lang="pt-BR" sz="2400" dirty="0"/>
              <a:t>) e outras políticas de segurança para controlar o acesso à rede e proteger contra ameaças.</a:t>
            </a:r>
            <a:endParaRPr lang="pt-BR" sz="2000" dirty="0"/>
          </a:p>
        </p:txBody>
      </p:sp>
    </p:spTree>
    <p:extLst>
      <p:ext uri="{BB962C8B-B14F-4D97-AF65-F5344CB8AC3E}">
        <p14:creationId xmlns:p14="http://schemas.microsoft.com/office/powerpoint/2010/main" val="2584537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Ethernet</a:t>
            </a:r>
          </a:p>
          <a:p>
            <a:pPr marL="0" indent="0">
              <a:buNone/>
            </a:pPr>
            <a:endParaRPr lang="pt-BR" sz="700" b="1" dirty="0"/>
          </a:p>
          <a:p>
            <a:pPr lvl="1">
              <a:buFont typeface="Wingdings" panose="05000000000000000000" pitchFamily="2" charset="2"/>
              <a:buChar char="q"/>
            </a:pPr>
            <a:r>
              <a:rPr lang="pt-BR" sz="2000" b="1" dirty="0"/>
              <a:t> </a:t>
            </a:r>
            <a:r>
              <a:rPr lang="pt-BR" sz="2800" b="1" dirty="0"/>
              <a:t>Velocidades:</a:t>
            </a:r>
            <a:r>
              <a:rPr lang="pt-BR" sz="2400" b="1" dirty="0"/>
              <a:t> </a:t>
            </a:r>
            <a:r>
              <a:rPr lang="pt-BR" sz="2400" dirty="0"/>
              <a:t>As portas Ethernet estão disponíveis em várias velocidades, desde 10/100 Mbps (Ethernet Fast Ethernet) até 1 </a:t>
            </a:r>
            <a:r>
              <a:rPr lang="pt-BR" sz="2400" dirty="0" err="1"/>
              <a:t>Gbps</a:t>
            </a:r>
            <a:r>
              <a:rPr lang="pt-BR" sz="2400" dirty="0"/>
              <a:t> (Gigabit Ethernet), 10 </a:t>
            </a:r>
            <a:r>
              <a:rPr lang="pt-BR" sz="2400" dirty="0" err="1"/>
              <a:t>Gbps</a:t>
            </a:r>
            <a:r>
              <a:rPr lang="pt-BR" sz="2400" dirty="0"/>
              <a:t> (10 Gigabit Ethernet) e até mesmo velocidades mais altas em ambientes empresariais.</a:t>
            </a:r>
            <a:endParaRPr lang="pt-BR" sz="2000" dirty="0"/>
          </a:p>
        </p:txBody>
      </p:sp>
    </p:spTree>
    <p:extLst>
      <p:ext uri="{BB962C8B-B14F-4D97-AF65-F5344CB8AC3E}">
        <p14:creationId xmlns:p14="http://schemas.microsoft.com/office/powerpoint/2010/main" val="941460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Portas de comunicação</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6046693" cy="622587"/>
          </a:xfrm>
        </p:spPr>
        <p:txBody>
          <a:bodyPr rtlCol="0">
            <a:normAutofit fontScale="77500" lnSpcReduction="20000"/>
          </a:bodyPr>
          <a:lstStyle/>
          <a:p>
            <a:pPr rtl="0">
              <a:buFont typeface="Wingdings" panose="05000000000000000000" pitchFamily="2" charset="2"/>
              <a:buChar char="Ø"/>
            </a:pPr>
            <a:r>
              <a:rPr lang="pt-BR" sz="2800" b="1" dirty="0"/>
              <a:t> HDMI (High-</a:t>
            </a:r>
            <a:r>
              <a:rPr lang="pt-BR" sz="2800" b="1" dirty="0" err="1"/>
              <a:t>Definition</a:t>
            </a:r>
            <a:r>
              <a:rPr lang="pt-BR" sz="2800" b="1" dirty="0"/>
              <a:t> </a:t>
            </a:r>
            <a:r>
              <a:rPr lang="pt-BR" sz="2800" b="1" dirty="0" err="1"/>
              <a:t>Multimedia</a:t>
            </a:r>
            <a:r>
              <a:rPr lang="pt-BR" sz="2800" b="1" dirty="0"/>
              <a:t> Interface)</a:t>
            </a:r>
          </a:p>
        </p:txBody>
      </p:sp>
      <p:pic>
        <p:nvPicPr>
          <p:cNvPr id="5" name="Imagem 4">
            <a:extLst>
              <a:ext uri="{FF2B5EF4-FFF2-40B4-BE49-F238E27FC236}">
                <a16:creationId xmlns:a16="http://schemas.microsoft.com/office/drawing/2014/main" id="{C01F6372-415D-45E4-A378-045FD6D998D7}"/>
              </a:ext>
            </a:extLst>
          </p:cNvPr>
          <p:cNvPicPr>
            <a:picLocks noChangeAspect="1"/>
          </p:cNvPicPr>
          <p:nvPr/>
        </p:nvPicPr>
        <p:blipFill>
          <a:blip r:embed="rId3"/>
          <a:stretch>
            <a:fillRect/>
          </a:stretch>
        </p:blipFill>
        <p:spPr>
          <a:xfrm>
            <a:off x="1405562" y="3234475"/>
            <a:ext cx="10121153" cy="2952003"/>
          </a:xfrm>
          <a:prstGeom prst="rect">
            <a:avLst/>
          </a:prstGeom>
        </p:spPr>
      </p:pic>
    </p:spTree>
    <p:extLst>
      <p:ext uri="{BB962C8B-B14F-4D97-AF65-F5344CB8AC3E}">
        <p14:creationId xmlns:p14="http://schemas.microsoft.com/office/powerpoint/2010/main" val="4159618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HDMI (High-</a:t>
            </a:r>
            <a:r>
              <a:rPr lang="pt-BR" sz="2800" b="1" dirty="0" err="1"/>
              <a:t>Definition</a:t>
            </a:r>
            <a:r>
              <a:rPr lang="pt-BR" sz="2800" b="1" dirty="0"/>
              <a:t> </a:t>
            </a:r>
            <a:r>
              <a:rPr lang="pt-BR" sz="2800" b="1" dirty="0" err="1"/>
              <a:t>Multimedia</a:t>
            </a:r>
            <a:r>
              <a:rPr lang="pt-BR" sz="2800" b="1" dirty="0"/>
              <a:t> Interface)</a:t>
            </a:r>
          </a:p>
          <a:p>
            <a:pPr marL="0" indent="0" rtl="0">
              <a:buNone/>
            </a:pPr>
            <a:endParaRPr lang="pt-BR" sz="700" dirty="0"/>
          </a:p>
          <a:p>
            <a:pPr marL="0" indent="0" rtl="0">
              <a:buNone/>
            </a:pPr>
            <a:r>
              <a:rPr lang="pt-BR" dirty="0"/>
              <a:t>	</a:t>
            </a:r>
            <a:r>
              <a:rPr lang="pt-BR" sz="2400" dirty="0"/>
              <a:t>HDMI é uma interface de áudio e vídeo digital utilizada para transmitir sinais de alta qualidade entre dispositivos eletrônicos, como TVs, monitores, receptores de home </a:t>
            </a:r>
            <a:r>
              <a:rPr lang="pt-BR" sz="2400" dirty="0" err="1"/>
              <a:t>theater</a:t>
            </a:r>
            <a:r>
              <a:rPr lang="pt-BR" sz="2400" dirty="0"/>
              <a:t>, reprodutores de Blu-ray, consoles de videogame, computadores e outros dispositivos de entretenimento. É o sucessor dos 3 cabos RCA, vermelho, branco e amarelo.</a:t>
            </a:r>
            <a:endParaRPr lang="pt-BR" dirty="0"/>
          </a:p>
        </p:txBody>
      </p:sp>
    </p:spTree>
    <p:extLst>
      <p:ext uri="{BB962C8B-B14F-4D97-AF65-F5344CB8AC3E}">
        <p14:creationId xmlns:p14="http://schemas.microsoft.com/office/powerpoint/2010/main" val="1167688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HDMI (High-</a:t>
            </a:r>
            <a:r>
              <a:rPr lang="pt-BR" sz="2800" b="1" dirty="0" err="1"/>
              <a:t>Definition</a:t>
            </a:r>
            <a:r>
              <a:rPr lang="pt-BR" sz="2800" b="1" dirty="0"/>
              <a:t> </a:t>
            </a:r>
            <a:r>
              <a:rPr lang="pt-BR" sz="2800" b="1" dirty="0" err="1"/>
              <a:t>Multimedia</a:t>
            </a:r>
            <a:r>
              <a:rPr lang="pt-BR" sz="2800" b="1" dirty="0"/>
              <a:t> Interface)</a:t>
            </a:r>
          </a:p>
          <a:p>
            <a:pPr marL="0" indent="0">
              <a:buNone/>
            </a:pPr>
            <a:endParaRPr lang="pt-BR" sz="700" b="1" dirty="0"/>
          </a:p>
          <a:p>
            <a:pPr lvl="1">
              <a:buFont typeface="Wingdings" panose="05000000000000000000" pitchFamily="2" charset="2"/>
              <a:buChar char="q"/>
            </a:pPr>
            <a:r>
              <a:rPr lang="pt-BR" sz="2000" b="1" dirty="0"/>
              <a:t> </a:t>
            </a:r>
            <a:r>
              <a:rPr lang="pt-BR" sz="2800" b="1" dirty="0"/>
              <a:t>Qualidade de Vídeo e Áudio:</a:t>
            </a:r>
            <a:r>
              <a:rPr lang="pt-BR" sz="2400" b="1" dirty="0"/>
              <a:t> </a:t>
            </a:r>
            <a:r>
              <a:rPr lang="pt-BR" sz="2400" dirty="0"/>
              <a:t>O HDMI é conhecido por oferecer qualidade de vídeo e áudio de alta definição. Ele suporta resoluções de vídeo que variam desde HD (720p) até Full HD (1080p) e até 4K Ultra HD (2160p) e 8K em suas versões mais recentes. Além disso, transmite áudio digital multicanal, proporcionando uma experiência de áudio imersiva.</a:t>
            </a:r>
            <a:endParaRPr lang="pt-BR" sz="2000" dirty="0"/>
          </a:p>
        </p:txBody>
      </p:sp>
    </p:spTree>
    <p:extLst>
      <p:ext uri="{BB962C8B-B14F-4D97-AF65-F5344CB8AC3E}">
        <p14:creationId xmlns:p14="http://schemas.microsoft.com/office/powerpoint/2010/main" val="3332656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HDMI (High-</a:t>
            </a:r>
            <a:r>
              <a:rPr lang="pt-BR" sz="2800" b="1" dirty="0" err="1"/>
              <a:t>Definition</a:t>
            </a:r>
            <a:r>
              <a:rPr lang="pt-BR" sz="2800" b="1" dirty="0"/>
              <a:t> </a:t>
            </a:r>
            <a:r>
              <a:rPr lang="pt-BR" sz="2800" b="1" dirty="0" err="1"/>
              <a:t>Multimedia</a:t>
            </a:r>
            <a:r>
              <a:rPr lang="pt-BR" sz="2800" b="1" dirty="0"/>
              <a:t> Interface)</a:t>
            </a:r>
          </a:p>
          <a:p>
            <a:pPr marL="0" indent="0">
              <a:buNone/>
            </a:pPr>
            <a:endParaRPr lang="pt-BR" sz="700" b="1" dirty="0"/>
          </a:p>
          <a:p>
            <a:pPr lvl="1">
              <a:buFont typeface="Wingdings" panose="05000000000000000000" pitchFamily="2" charset="2"/>
              <a:buChar char="q"/>
            </a:pPr>
            <a:r>
              <a:rPr lang="pt-BR" sz="2000" b="1" dirty="0"/>
              <a:t> </a:t>
            </a:r>
            <a:r>
              <a:rPr lang="pt-BR" sz="2800" b="1" dirty="0"/>
              <a:t>CEC (</a:t>
            </a:r>
            <a:r>
              <a:rPr lang="pt-BR" sz="2800" b="1" dirty="0" err="1"/>
              <a:t>Consumer</a:t>
            </a:r>
            <a:r>
              <a:rPr lang="pt-BR" sz="2800" b="1" dirty="0"/>
              <a:t> </a:t>
            </a:r>
            <a:r>
              <a:rPr lang="pt-BR" sz="2800" b="1" dirty="0" err="1"/>
              <a:t>Electronics</a:t>
            </a:r>
            <a:r>
              <a:rPr lang="pt-BR" sz="2800" b="1" dirty="0"/>
              <a:t> </a:t>
            </a:r>
            <a:r>
              <a:rPr lang="pt-BR" sz="2800" b="1" dirty="0" err="1"/>
              <a:t>Control</a:t>
            </a:r>
            <a:r>
              <a:rPr lang="pt-BR" sz="2800" b="1" dirty="0"/>
              <a:t>):</a:t>
            </a:r>
            <a:r>
              <a:rPr lang="pt-BR" sz="2400" b="1" dirty="0"/>
              <a:t> </a:t>
            </a:r>
            <a:r>
              <a:rPr lang="pt-BR" sz="2400" dirty="0"/>
              <a:t>O HDMI também suporta o recurso CEC, que permite que dispositivos HDMI se comuniquem entre si. Isso pode permitir, por exemplo, que o controle remoto de uma TV controle um reprodutor de Blu-ray conectado via HDMI.</a:t>
            </a:r>
            <a:endParaRPr lang="pt-BR" sz="2000" dirty="0"/>
          </a:p>
        </p:txBody>
      </p:sp>
    </p:spTree>
    <p:extLst>
      <p:ext uri="{BB962C8B-B14F-4D97-AF65-F5344CB8AC3E}">
        <p14:creationId xmlns:p14="http://schemas.microsoft.com/office/powerpoint/2010/main" val="1706030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Mouse</a:t>
            </a:r>
            <a:endParaRPr lang="pt-BR" sz="1800" b="1" dirty="0"/>
          </a:p>
          <a:p>
            <a:pPr marL="0" indent="0" rtl="0">
              <a:buNone/>
            </a:pPr>
            <a:endParaRPr lang="pt-BR" sz="700" dirty="0"/>
          </a:p>
          <a:p>
            <a:pPr marL="0" indent="0" rtl="0">
              <a:buNone/>
            </a:pPr>
            <a:r>
              <a:rPr lang="pt-BR" dirty="0"/>
              <a:t>	</a:t>
            </a:r>
            <a:r>
              <a:rPr lang="pt-BR" sz="2400" dirty="0"/>
              <a:t>O mouse é um periférico de entrada muito comum em computadores. Ele permite que os usuários interajam com a interface gráfica do sistema operacional, movendo um cursor na tela e clicando em objetos para selecioná-los ou executar ações. Existem vários tipos de mouses, incluindo mouses ópticos e mouses sem fio (Bluetooth ou USB).</a:t>
            </a:r>
            <a:endParaRPr lang="pt-BR" dirty="0"/>
          </a:p>
        </p:txBody>
      </p:sp>
    </p:spTree>
    <p:extLst>
      <p:ext uri="{BB962C8B-B14F-4D97-AF65-F5344CB8AC3E}">
        <p14:creationId xmlns:p14="http://schemas.microsoft.com/office/powerpoint/2010/main" val="1330143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Portas de comunicação</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HDMI (High-</a:t>
            </a:r>
            <a:r>
              <a:rPr lang="pt-BR" sz="2800" b="1" dirty="0" err="1"/>
              <a:t>Definition</a:t>
            </a:r>
            <a:r>
              <a:rPr lang="pt-BR" sz="2800" b="1" dirty="0"/>
              <a:t> </a:t>
            </a:r>
            <a:r>
              <a:rPr lang="pt-BR" sz="2800" b="1" dirty="0" err="1"/>
              <a:t>Multimedia</a:t>
            </a:r>
            <a:r>
              <a:rPr lang="pt-BR" sz="2800" b="1" dirty="0"/>
              <a:t> Interface)</a:t>
            </a:r>
          </a:p>
          <a:p>
            <a:pPr marL="0" indent="0">
              <a:buNone/>
            </a:pPr>
            <a:endParaRPr lang="pt-BR" sz="700" b="1" dirty="0"/>
          </a:p>
          <a:p>
            <a:pPr lvl="1">
              <a:buFont typeface="Wingdings" panose="05000000000000000000" pitchFamily="2" charset="2"/>
              <a:buChar char="q"/>
            </a:pPr>
            <a:r>
              <a:rPr lang="pt-BR" sz="2000" b="1" dirty="0"/>
              <a:t> </a:t>
            </a:r>
            <a:r>
              <a:rPr lang="pt-BR" sz="2800" b="1" dirty="0"/>
              <a:t>Proteção de Conteúdo:</a:t>
            </a:r>
            <a:r>
              <a:rPr lang="pt-BR" sz="2400" b="1" dirty="0"/>
              <a:t> </a:t>
            </a:r>
            <a:r>
              <a:rPr lang="pt-BR" sz="2400" dirty="0"/>
              <a:t>O HDMI também incorpora tecnologias de proteção de conteúdo, como HDCP (High-bandwidth Digital </a:t>
            </a:r>
            <a:r>
              <a:rPr lang="pt-BR" sz="2400" dirty="0" err="1"/>
              <a:t>Content</a:t>
            </a:r>
            <a:r>
              <a:rPr lang="pt-BR" sz="2400" dirty="0"/>
              <a:t> </a:t>
            </a:r>
            <a:r>
              <a:rPr lang="pt-BR" sz="2400" dirty="0" err="1"/>
              <a:t>Protection</a:t>
            </a:r>
            <a:r>
              <a:rPr lang="pt-BR" sz="2400" dirty="0"/>
              <a:t>), para evitar a cópia não autorizada de conteúdo protegido por direitos autorais.</a:t>
            </a:r>
            <a:endParaRPr lang="pt-BR" sz="2000" dirty="0"/>
          </a:p>
        </p:txBody>
      </p:sp>
    </p:spTree>
    <p:extLst>
      <p:ext uri="{BB962C8B-B14F-4D97-AF65-F5344CB8AC3E}">
        <p14:creationId xmlns:p14="http://schemas.microsoft.com/office/powerpoint/2010/main" val="80798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Portas de comunicação</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6046693" cy="622587"/>
          </a:xfrm>
        </p:spPr>
        <p:txBody>
          <a:bodyPr rtlCol="0">
            <a:normAutofit fontScale="77500" lnSpcReduction="20000"/>
          </a:bodyPr>
          <a:lstStyle/>
          <a:p>
            <a:pPr rtl="0">
              <a:buFont typeface="Wingdings" panose="05000000000000000000" pitchFamily="2" charset="2"/>
              <a:buChar char="Ø"/>
            </a:pPr>
            <a:r>
              <a:rPr lang="pt-BR" sz="2800" b="1" dirty="0"/>
              <a:t> HDMI (High-</a:t>
            </a:r>
            <a:r>
              <a:rPr lang="pt-BR" sz="2800" b="1" dirty="0" err="1"/>
              <a:t>Definition</a:t>
            </a:r>
            <a:r>
              <a:rPr lang="pt-BR" sz="2800" b="1" dirty="0"/>
              <a:t> </a:t>
            </a:r>
            <a:r>
              <a:rPr lang="pt-BR" sz="2800" b="1" dirty="0" err="1"/>
              <a:t>Multimedia</a:t>
            </a:r>
            <a:r>
              <a:rPr lang="pt-BR" sz="2800" b="1" dirty="0"/>
              <a:t> Interface)</a:t>
            </a:r>
          </a:p>
        </p:txBody>
      </p:sp>
      <p:pic>
        <p:nvPicPr>
          <p:cNvPr id="5" name="Imagem 4">
            <a:extLst>
              <a:ext uri="{FF2B5EF4-FFF2-40B4-BE49-F238E27FC236}">
                <a16:creationId xmlns:a16="http://schemas.microsoft.com/office/drawing/2014/main" id="{29D8F2C8-D99D-4F55-B111-9CD7BB4883EE}"/>
              </a:ext>
            </a:extLst>
          </p:cNvPr>
          <p:cNvPicPr>
            <a:picLocks noChangeAspect="1"/>
          </p:cNvPicPr>
          <p:nvPr/>
        </p:nvPicPr>
        <p:blipFill rotWithShape="1">
          <a:blip r:embed="rId3"/>
          <a:srcRect t="7265" r="50628"/>
          <a:stretch/>
        </p:blipFill>
        <p:spPr>
          <a:xfrm>
            <a:off x="8390965" y="421340"/>
            <a:ext cx="3334871" cy="6263797"/>
          </a:xfrm>
          <a:prstGeom prst="rect">
            <a:avLst/>
          </a:prstGeom>
        </p:spPr>
      </p:pic>
    </p:spTree>
    <p:extLst>
      <p:ext uri="{BB962C8B-B14F-4D97-AF65-F5344CB8AC3E}">
        <p14:creationId xmlns:p14="http://schemas.microsoft.com/office/powerpoint/2010/main" val="1416092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Dispositivos móveis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marL="0" indent="0" rtl="0">
              <a:buNone/>
            </a:pPr>
            <a:r>
              <a:rPr lang="pt-BR" dirty="0"/>
              <a:t>	</a:t>
            </a:r>
            <a:r>
              <a:rPr lang="pt-BR" sz="2400" dirty="0"/>
              <a:t>Dispositivos móveis desempenham um papel significativo em nossas vidas cotidianas, fornecendo uma ampla gama de funcionalidades e oportunidades de interação. Eles vão além de smartphones e tablets, incluindo uma variedade de dispositivos portáteis, sensores e tecnologias emergentes, como óculos de realidade aumentada/realidade virtual (RA/RV). </a:t>
            </a:r>
            <a:endParaRPr lang="pt-BR" dirty="0"/>
          </a:p>
        </p:txBody>
      </p:sp>
    </p:spTree>
    <p:extLst>
      <p:ext uri="{BB962C8B-B14F-4D97-AF65-F5344CB8AC3E}">
        <p14:creationId xmlns:p14="http://schemas.microsoft.com/office/powerpoint/2010/main" val="1493913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Dispositivos móveis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6046693" cy="622587"/>
          </a:xfrm>
        </p:spPr>
        <p:txBody>
          <a:bodyPr rtlCol="0">
            <a:normAutofit/>
          </a:bodyPr>
          <a:lstStyle/>
          <a:p>
            <a:pPr rtl="0">
              <a:buFont typeface="Wingdings" panose="05000000000000000000" pitchFamily="2" charset="2"/>
              <a:buChar char="Ø"/>
            </a:pPr>
            <a:r>
              <a:rPr lang="pt-BR" sz="2800" b="1" dirty="0"/>
              <a:t> Óculos RV</a:t>
            </a:r>
          </a:p>
        </p:txBody>
      </p:sp>
      <p:pic>
        <p:nvPicPr>
          <p:cNvPr id="5" name="Imagem 4">
            <a:extLst>
              <a:ext uri="{FF2B5EF4-FFF2-40B4-BE49-F238E27FC236}">
                <a16:creationId xmlns:a16="http://schemas.microsoft.com/office/drawing/2014/main" id="{B7A638ED-B493-4C3C-B62D-A7E4F0C58522}"/>
              </a:ext>
            </a:extLst>
          </p:cNvPr>
          <p:cNvPicPr>
            <a:picLocks noChangeAspect="1"/>
          </p:cNvPicPr>
          <p:nvPr/>
        </p:nvPicPr>
        <p:blipFill>
          <a:blip r:embed="rId3"/>
          <a:stretch>
            <a:fillRect/>
          </a:stretch>
        </p:blipFill>
        <p:spPr>
          <a:xfrm>
            <a:off x="3897256" y="2030966"/>
            <a:ext cx="7875794" cy="4446013"/>
          </a:xfrm>
          <a:prstGeom prst="rect">
            <a:avLst/>
          </a:prstGeom>
        </p:spPr>
      </p:pic>
    </p:spTree>
    <p:extLst>
      <p:ext uri="{BB962C8B-B14F-4D97-AF65-F5344CB8AC3E}">
        <p14:creationId xmlns:p14="http://schemas.microsoft.com/office/powerpoint/2010/main" val="7017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Dispositivos móveis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Óculos RV</a:t>
            </a:r>
          </a:p>
          <a:p>
            <a:pPr marL="0" indent="0">
              <a:buNone/>
            </a:pPr>
            <a:endParaRPr lang="pt-BR" sz="700" b="1" dirty="0"/>
          </a:p>
          <a:p>
            <a:pPr lvl="1">
              <a:buFont typeface="Wingdings" panose="05000000000000000000" pitchFamily="2" charset="2"/>
              <a:buChar char="q"/>
            </a:pPr>
            <a:r>
              <a:rPr lang="pt-BR" sz="2000" b="1" dirty="0"/>
              <a:t> </a:t>
            </a:r>
            <a:r>
              <a:rPr lang="pt-BR" sz="2800" b="1" dirty="0"/>
              <a:t>Funcionamento:</a:t>
            </a:r>
            <a:endParaRPr lang="pt-BR" sz="2400" b="1" dirty="0"/>
          </a:p>
          <a:p>
            <a:pPr lvl="2">
              <a:buFont typeface="Wingdings" panose="05000000000000000000" pitchFamily="2" charset="2"/>
              <a:buChar char="q"/>
            </a:pPr>
            <a:r>
              <a:rPr lang="pt-BR" sz="2200" dirty="0"/>
              <a:t>  A RV funciona criando um ambiente virtual por meio de gráficos 3D e, em seguida, rastreia os movimentos do usuário para ajustar a visão virtual de acordo com os movimentos da cabeça e do corpo.</a:t>
            </a:r>
          </a:p>
          <a:p>
            <a:pPr lvl="2">
              <a:buFont typeface="Wingdings" panose="05000000000000000000" pitchFamily="2" charset="2"/>
              <a:buChar char="q"/>
            </a:pPr>
            <a:r>
              <a:rPr lang="pt-BR" sz="2200" dirty="0"/>
              <a:t>  Os óculos de RV são essenciais para fornecer uma visão estereoscópica (3D) do ambiente virtual. Esses óculos possuem telas de alta resolução posicionadas diante dos olhos do usuário.</a:t>
            </a:r>
            <a:endParaRPr lang="pt-BR" sz="1800" dirty="0"/>
          </a:p>
        </p:txBody>
      </p:sp>
    </p:spTree>
    <p:extLst>
      <p:ext uri="{BB962C8B-B14F-4D97-AF65-F5344CB8AC3E}">
        <p14:creationId xmlns:p14="http://schemas.microsoft.com/office/powerpoint/2010/main" val="975427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Dispositivos móveis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Óculos RV</a:t>
            </a:r>
          </a:p>
          <a:p>
            <a:pPr marL="0" indent="0">
              <a:buNone/>
            </a:pPr>
            <a:endParaRPr lang="pt-BR" sz="700" b="1" dirty="0"/>
          </a:p>
          <a:p>
            <a:pPr lvl="1">
              <a:buFont typeface="Wingdings" panose="05000000000000000000" pitchFamily="2" charset="2"/>
              <a:buChar char="q"/>
            </a:pPr>
            <a:r>
              <a:rPr lang="pt-BR" sz="2000" b="1" dirty="0"/>
              <a:t> </a:t>
            </a:r>
            <a:r>
              <a:rPr lang="pt-BR" sz="2800" b="1" dirty="0"/>
              <a:t>Funcionamento Parte 2:</a:t>
            </a:r>
            <a:endParaRPr lang="pt-BR" sz="2400" b="1" dirty="0"/>
          </a:p>
          <a:p>
            <a:pPr lvl="2">
              <a:buFont typeface="Wingdings" panose="05000000000000000000" pitchFamily="2" charset="2"/>
              <a:buChar char="q"/>
            </a:pPr>
            <a:r>
              <a:rPr lang="pt-BR" sz="2200" dirty="0"/>
              <a:t>  Sensores de movimento, como giroscópios e acelerômetros, rastreiam os movimentos da cabeça e do corpo, permitindo que o usuário olhe ao redor e interaja com o ambiente virtual movendo a cabeça e o corpo.</a:t>
            </a:r>
          </a:p>
          <a:p>
            <a:pPr lvl="2">
              <a:buFont typeface="Wingdings" panose="05000000000000000000" pitchFamily="2" charset="2"/>
              <a:buChar char="q"/>
            </a:pPr>
            <a:r>
              <a:rPr lang="pt-BR" sz="2200" dirty="0"/>
              <a:t>  Fones de ouvido de áudio espacial contribuem para a imersão, fornecendo som tridimensional que muda de acordo com a direção do movimento da cabeça.</a:t>
            </a:r>
            <a:endParaRPr lang="pt-BR" sz="1800" dirty="0"/>
          </a:p>
        </p:txBody>
      </p:sp>
    </p:spTree>
    <p:extLst>
      <p:ext uri="{BB962C8B-B14F-4D97-AF65-F5344CB8AC3E}">
        <p14:creationId xmlns:p14="http://schemas.microsoft.com/office/powerpoint/2010/main" val="3221626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Dispositivos móveis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Óculos RV</a:t>
            </a:r>
          </a:p>
          <a:p>
            <a:pPr marL="0" indent="0" rtl="0">
              <a:buNone/>
            </a:pPr>
            <a:endParaRPr lang="pt-BR" sz="700" dirty="0"/>
          </a:p>
          <a:p>
            <a:pPr marL="0" indent="0" rtl="0">
              <a:buNone/>
            </a:pPr>
            <a:r>
              <a:rPr lang="pt-BR" dirty="0"/>
              <a:t>	</a:t>
            </a:r>
            <a:r>
              <a:rPr lang="pt-BR" sz="2400" dirty="0"/>
              <a:t>A Realidade Virtual (RV) é uma tecnologia que cria ambientes virtuais imersivos e interativos, projetados para proporcionar aos usuários a sensação de estar fisicamente presente em um ambiente digital. A RV utiliza dispositivos como óculos de RV, sensores de movimento e fones de ouvido de áudio espacial para criar essa experiência imersiva.</a:t>
            </a:r>
            <a:endParaRPr lang="pt-BR" dirty="0"/>
          </a:p>
        </p:txBody>
      </p:sp>
    </p:spTree>
    <p:extLst>
      <p:ext uri="{BB962C8B-B14F-4D97-AF65-F5344CB8AC3E}">
        <p14:creationId xmlns:p14="http://schemas.microsoft.com/office/powerpoint/2010/main" val="3853383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Dispositivos móveis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6046693" cy="622587"/>
          </a:xfrm>
        </p:spPr>
        <p:txBody>
          <a:bodyPr rtlCol="0">
            <a:normAutofit/>
          </a:bodyPr>
          <a:lstStyle/>
          <a:p>
            <a:pPr rtl="0">
              <a:buFont typeface="Wingdings" panose="05000000000000000000" pitchFamily="2" charset="2"/>
              <a:buChar char="Ø"/>
            </a:pPr>
            <a:r>
              <a:rPr lang="pt-BR" sz="2800" b="1" dirty="0"/>
              <a:t> Óculos RA</a:t>
            </a:r>
          </a:p>
        </p:txBody>
      </p:sp>
      <p:pic>
        <p:nvPicPr>
          <p:cNvPr id="6" name="Imagem 5">
            <a:extLst>
              <a:ext uri="{FF2B5EF4-FFF2-40B4-BE49-F238E27FC236}">
                <a16:creationId xmlns:a16="http://schemas.microsoft.com/office/drawing/2014/main" id="{96206EB1-E1F9-4EE8-BA56-B61E2A1A474A}"/>
              </a:ext>
            </a:extLst>
          </p:cNvPr>
          <p:cNvPicPr>
            <a:picLocks noChangeAspect="1"/>
          </p:cNvPicPr>
          <p:nvPr/>
        </p:nvPicPr>
        <p:blipFill>
          <a:blip r:embed="rId3"/>
          <a:stretch>
            <a:fillRect/>
          </a:stretch>
        </p:blipFill>
        <p:spPr>
          <a:xfrm>
            <a:off x="4128246" y="1789578"/>
            <a:ext cx="7377953" cy="4611221"/>
          </a:xfrm>
          <a:prstGeom prst="rect">
            <a:avLst/>
          </a:prstGeom>
        </p:spPr>
      </p:pic>
    </p:spTree>
    <p:extLst>
      <p:ext uri="{BB962C8B-B14F-4D97-AF65-F5344CB8AC3E}">
        <p14:creationId xmlns:p14="http://schemas.microsoft.com/office/powerpoint/2010/main" val="2859723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Dispositivos móveis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Óculos RA</a:t>
            </a:r>
          </a:p>
          <a:p>
            <a:pPr marL="0" indent="0" rtl="0">
              <a:buNone/>
            </a:pPr>
            <a:endParaRPr lang="pt-BR" sz="700" dirty="0"/>
          </a:p>
          <a:p>
            <a:pPr marL="0" indent="0" rtl="0">
              <a:buNone/>
            </a:pPr>
            <a:r>
              <a:rPr lang="pt-BR" dirty="0"/>
              <a:t>	</a:t>
            </a:r>
            <a:r>
              <a:rPr lang="pt-BR" sz="2400" dirty="0"/>
              <a:t>Os óculos de Realidade Aumentada (RA) não bloqueiam a visão do mundo real; em vez disso, eles </a:t>
            </a:r>
            <a:r>
              <a:rPr lang="pt-BR" sz="2400" dirty="0" err="1"/>
              <a:t>sobrepoem</a:t>
            </a:r>
            <a:r>
              <a:rPr lang="pt-BR" sz="2400" dirty="0"/>
              <a:t> informações digitais ou gráficos ao ambiente real do usuário. Portanto, o usuário ainda vê o mundo real ao usar óculos de RA. Esses dispositivos usam visores transparentes ou </a:t>
            </a:r>
            <a:r>
              <a:rPr lang="pt-BR" sz="2400" dirty="0" err="1"/>
              <a:t>semi-transparentes</a:t>
            </a:r>
            <a:r>
              <a:rPr lang="pt-BR" sz="2400" dirty="0"/>
              <a:t> para exibir essas informações digitais, permitindo que o usuário interaja com o ambiente físico enquanto visualiza elementos virtuais.</a:t>
            </a:r>
            <a:endParaRPr lang="pt-BR" dirty="0"/>
          </a:p>
        </p:txBody>
      </p:sp>
    </p:spTree>
    <p:extLst>
      <p:ext uri="{BB962C8B-B14F-4D97-AF65-F5344CB8AC3E}">
        <p14:creationId xmlns:p14="http://schemas.microsoft.com/office/powerpoint/2010/main" val="3152875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Dispositivos móveis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Óculos RA</a:t>
            </a:r>
          </a:p>
          <a:p>
            <a:pPr marL="0" indent="0">
              <a:buNone/>
            </a:pPr>
            <a:endParaRPr lang="pt-BR" sz="700" b="1" dirty="0"/>
          </a:p>
          <a:p>
            <a:pPr lvl="1">
              <a:buFont typeface="Wingdings" panose="05000000000000000000" pitchFamily="2" charset="2"/>
              <a:buChar char="q"/>
            </a:pPr>
            <a:r>
              <a:rPr lang="pt-BR" sz="2000" b="1" dirty="0"/>
              <a:t> </a:t>
            </a:r>
            <a:r>
              <a:rPr lang="pt-BR" sz="2800" b="1" dirty="0"/>
              <a:t>Funcionamento:</a:t>
            </a:r>
            <a:endParaRPr lang="pt-BR" sz="2400" b="1" dirty="0"/>
          </a:p>
          <a:p>
            <a:pPr lvl="2">
              <a:buFont typeface="Wingdings" panose="05000000000000000000" pitchFamily="2" charset="2"/>
              <a:buChar char="q"/>
            </a:pPr>
            <a:r>
              <a:rPr lang="pt-BR" sz="2200" dirty="0"/>
              <a:t>  Os óculos de RA são projetados para enriquecer a visão do mundo real do usuário, sobrepondo elementos virtuais a essa realidade.</a:t>
            </a:r>
          </a:p>
          <a:p>
            <a:pPr lvl="2">
              <a:buFont typeface="Wingdings" panose="05000000000000000000" pitchFamily="2" charset="2"/>
              <a:buChar char="q"/>
            </a:pPr>
            <a:r>
              <a:rPr lang="pt-BR" sz="2200" dirty="0"/>
              <a:t>  Isso é possível graças a uma combinação de sensores, câmeras e visores transparentes embutidos nos óculos.</a:t>
            </a:r>
            <a:endParaRPr lang="pt-BR" sz="1800" dirty="0"/>
          </a:p>
        </p:txBody>
      </p:sp>
    </p:spTree>
    <p:extLst>
      <p:ext uri="{BB962C8B-B14F-4D97-AF65-F5344CB8AC3E}">
        <p14:creationId xmlns:p14="http://schemas.microsoft.com/office/powerpoint/2010/main" val="410832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Mouse</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Funcionamento:</a:t>
            </a:r>
            <a:r>
              <a:rPr lang="pt-BR" sz="2400" b="1" dirty="0"/>
              <a:t> </a:t>
            </a:r>
            <a:r>
              <a:rPr lang="pt-BR" sz="2400" dirty="0"/>
              <a:t>O mouse geralmente possui uma base plana com um sensor óptico (ou laser) na parte inferior. Esse sensor detecta movimentos quando o mouse é movido sobre uma superfície, convertendo esses movimentos em coordenadas na tela do computador.</a:t>
            </a:r>
            <a:endParaRPr lang="pt-BR" sz="2000" dirty="0"/>
          </a:p>
        </p:txBody>
      </p:sp>
    </p:spTree>
    <p:extLst>
      <p:ext uri="{BB962C8B-B14F-4D97-AF65-F5344CB8AC3E}">
        <p14:creationId xmlns:p14="http://schemas.microsoft.com/office/powerpoint/2010/main" val="2601376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Dispositivos móveis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a:buFont typeface="Wingdings" panose="05000000000000000000" pitchFamily="2" charset="2"/>
              <a:buChar char="Ø"/>
            </a:pPr>
            <a:r>
              <a:rPr lang="pt-BR" sz="2800" b="1" dirty="0"/>
              <a:t> Óculos RA</a:t>
            </a:r>
          </a:p>
          <a:p>
            <a:pPr marL="0" indent="0">
              <a:buNone/>
            </a:pPr>
            <a:endParaRPr lang="pt-BR" sz="700" b="1" dirty="0"/>
          </a:p>
          <a:p>
            <a:pPr lvl="1">
              <a:buFont typeface="Wingdings" panose="05000000000000000000" pitchFamily="2" charset="2"/>
              <a:buChar char="q"/>
            </a:pPr>
            <a:r>
              <a:rPr lang="pt-BR" sz="2000" b="1" dirty="0"/>
              <a:t> </a:t>
            </a:r>
            <a:r>
              <a:rPr lang="pt-BR" sz="2800" b="1" dirty="0"/>
              <a:t>Funcionamento Parte 2:</a:t>
            </a:r>
            <a:endParaRPr lang="pt-BR" sz="2400" b="1" dirty="0"/>
          </a:p>
          <a:p>
            <a:pPr lvl="2">
              <a:buFont typeface="Wingdings" panose="05000000000000000000" pitchFamily="2" charset="2"/>
              <a:buChar char="q"/>
            </a:pPr>
            <a:r>
              <a:rPr lang="pt-BR" sz="2200" dirty="0"/>
              <a:t>  Os sensores rastreiam a posição do usuário e o ambiente circundante, enquanto as câmeras capturam imagens do mundo real.</a:t>
            </a:r>
          </a:p>
          <a:p>
            <a:pPr lvl="2">
              <a:buFont typeface="Wingdings" panose="05000000000000000000" pitchFamily="2" charset="2"/>
              <a:buChar char="q"/>
            </a:pPr>
            <a:r>
              <a:rPr lang="pt-BR" sz="2200" dirty="0"/>
              <a:t>  Em seguida, essas informações são processadas e os elementos virtuais são projetados nas lentes transparentes dos óculos, criando uma experiência de realidade mista.</a:t>
            </a:r>
            <a:endParaRPr lang="pt-BR" sz="1800" dirty="0"/>
          </a:p>
        </p:txBody>
      </p:sp>
    </p:spTree>
    <p:extLst>
      <p:ext uri="{BB962C8B-B14F-4D97-AF65-F5344CB8AC3E}">
        <p14:creationId xmlns:p14="http://schemas.microsoft.com/office/powerpoint/2010/main" val="413773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Mouse</a:t>
            </a:r>
          </a:p>
          <a:p>
            <a:pPr rtl="0">
              <a:buFont typeface="Wingdings" panose="05000000000000000000" pitchFamily="2" charset="2"/>
              <a:buChar char="Ø"/>
            </a:pPr>
            <a:endParaRPr lang="pt-BR" sz="700" b="1" dirty="0"/>
          </a:p>
          <a:p>
            <a:pPr lvl="1">
              <a:buFont typeface="Wingdings" panose="05000000000000000000" pitchFamily="2" charset="2"/>
              <a:buChar char="q"/>
            </a:pPr>
            <a:r>
              <a:rPr lang="pt-BR" sz="2000" b="1" dirty="0"/>
              <a:t> </a:t>
            </a:r>
            <a:r>
              <a:rPr lang="pt-BR" sz="2800" b="1" dirty="0"/>
              <a:t>Botões:</a:t>
            </a:r>
            <a:r>
              <a:rPr lang="pt-BR" sz="2400" b="1" dirty="0"/>
              <a:t> </a:t>
            </a:r>
            <a:r>
              <a:rPr lang="pt-BR" sz="2400" dirty="0"/>
              <a:t>Os mouses geralmente possuem dois botões principais (esquerdo e direito) e uma roda de rolagem no centro. Os botões são usados para selecionar e interagir com objetos na tela, enquanto a roda de rolagem é usada para percorrer documentos e páginas da web. Existe também um botão pressionando a roda de rolagem, geralmente usado para ativar a rolagem automática com velocidade ajustável.</a:t>
            </a:r>
            <a:endParaRPr lang="pt-BR" sz="2000" dirty="0"/>
          </a:p>
        </p:txBody>
      </p:sp>
    </p:spTree>
    <p:extLst>
      <p:ext uri="{BB962C8B-B14F-4D97-AF65-F5344CB8AC3E}">
        <p14:creationId xmlns:p14="http://schemas.microsoft.com/office/powerpoint/2010/main" val="1030381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Periféricos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rtl="0">
              <a:buFont typeface="Wingdings" panose="05000000000000000000" pitchFamily="2" charset="2"/>
              <a:buChar char="Ø"/>
            </a:pPr>
            <a:r>
              <a:rPr lang="pt-BR" sz="2800" b="1" dirty="0"/>
              <a:t> Mouse</a:t>
            </a:r>
            <a:endParaRPr lang="pt-BR" sz="2000" b="1" dirty="0"/>
          </a:p>
        </p:txBody>
      </p:sp>
      <p:pic>
        <p:nvPicPr>
          <p:cNvPr id="6" name="Imagem 5">
            <a:extLst>
              <a:ext uri="{FF2B5EF4-FFF2-40B4-BE49-F238E27FC236}">
                <a16:creationId xmlns:a16="http://schemas.microsoft.com/office/drawing/2014/main" id="{AB9337E2-DCA9-4770-96BA-C99D3D80D073}"/>
              </a:ext>
            </a:extLst>
          </p:cNvPr>
          <p:cNvPicPr>
            <a:picLocks noChangeAspect="1"/>
          </p:cNvPicPr>
          <p:nvPr/>
        </p:nvPicPr>
        <p:blipFill rotWithShape="1">
          <a:blip r:embed="rId3"/>
          <a:srcRect l="9566" r="12855" b="1569"/>
          <a:stretch/>
        </p:blipFill>
        <p:spPr>
          <a:xfrm>
            <a:off x="8012205" y="240575"/>
            <a:ext cx="3406588" cy="3198455"/>
          </a:xfrm>
          <a:prstGeom prst="rect">
            <a:avLst/>
          </a:prstGeom>
        </p:spPr>
      </p:pic>
      <p:pic>
        <p:nvPicPr>
          <p:cNvPr id="8" name="Imagem 7">
            <a:extLst>
              <a:ext uri="{FF2B5EF4-FFF2-40B4-BE49-F238E27FC236}">
                <a16:creationId xmlns:a16="http://schemas.microsoft.com/office/drawing/2014/main" id="{4ECEAA01-2802-46E4-AA4D-471D676DC622}"/>
              </a:ext>
            </a:extLst>
          </p:cNvPr>
          <p:cNvPicPr>
            <a:picLocks noChangeAspect="1"/>
          </p:cNvPicPr>
          <p:nvPr/>
        </p:nvPicPr>
        <p:blipFill rotWithShape="1">
          <a:blip r:embed="rId4"/>
          <a:srcRect l="11492" t="10244" r="10847" b="5853"/>
          <a:stretch/>
        </p:blipFill>
        <p:spPr>
          <a:xfrm>
            <a:off x="3110753" y="2030966"/>
            <a:ext cx="3567954" cy="3960281"/>
          </a:xfrm>
          <a:prstGeom prst="rect">
            <a:avLst/>
          </a:prstGeom>
        </p:spPr>
      </p:pic>
      <p:pic>
        <p:nvPicPr>
          <p:cNvPr id="12" name="Imagem 11">
            <a:extLst>
              <a:ext uri="{FF2B5EF4-FFF2-40B4-BE49-F238E27FC236}">
                <a16:creationId xmlns:a16="http://schemas.microsoft.com/office/drawing/2014/main" id="{3395F763-0076-4ECB-97B2-F9730CB711A8}"/>
              </a:ext>
            </a:extLst>
          </p:cNvPr>
          <p:cNvPicPr>
            <a:picLocks noChangeAspect="1"/>
          </p:cNvPicPr>
          <p:nvPr/>
        </p:nvPicPr>
        <p:blipFill rotWithShape="1">
          <a:blip r:embed="rId5"/>
          <a:srcRect l="4050" t="25543" r="2952" b="15263"/>
          <a:stretch/>
        </p:blipFill>
        <p:spPr>
          <a:xfrm>
            <a:off x="7741023" y="3969657"/>
            <a:ext cx="3948953" cy="2513536"/>
          </a:xfrm>
          <a:prstGeom prst="rect">
            <a:avLst/>
          </a:prstGeom>
        </p:spPr>
      </p:pic>
    </p:spTree>
    <p:extLst>
      <p:ext uri="{BB962C8B-B14F-4D97-AF65-F5344CB8AC3E}">
        <p14:creationId xmlns:p14="http://schemas.microsoft.com/office/powerpoint/2010/main" val="2980887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pt-BR" sz="4400" b="1" dirty="0"/>
              <a:t>Periféricos</a:t>
            </a:r>
          </a:p>
        </p:txBody>
      </p:sp>
      <p:sp>
        <p:nvSpPr>
          <p:cNvPr id="3" name="Espaço Reservado para Conteúdo 2">
            <a:extLst>
              <a:ext uri="{FF2B5EF4-FFF2-40B4-BE49-F238E27FC236}">
                <a16:creationId xmlns:a16="http://schemas.microsoft.com/office/drawing/2014/main" id="{90E8A47E-9D4A-4D70-B23A-B0AC3757292F}"/>
              </a:ext>
            </a:extLst>
          </p:cNvPr>
          <p:cNvSpPr>
            <a:spLocks noGrp="1"/>
          </p:cNvSpPr>
          <p:nvPr>
            <p:ph idx="1"/>
          </p:nvPr>
        </p:nvSpPr>
        <p:spPr>
          <a:xfrm>
            <a:off x="685801" y="2030966"/>
            <a:ext cx="10493187" cy="3921600"/>
          </a:xfrm>
        </p:spPr>
        <p:txBody>
          <a:bodyPr rtlCol="0"/>
          <a:lstStyle/>
          <a:p>
            <a:pPr rtl="0">
              <a:buFont typeface="Wingdings" panose="05000000000000000000" pitchFamily="2" charset="2"/>
              <a:buChar char="Ø"/>
            </a:pPr>
            <a:r>
              <a:rPr lang="pt-BR" sz="2800" b="1" dirty="0"/>
              <a:t> Vídeo (Monitor)</a:t>
            </a:r>
            <a:endParaRPr lang="pt-BR" sz="2000" b="1" dirty="0"/>
          </a:p>
        </p:txBody>
      </p:sp>
      <p:pic>
        <p:nvPicPr>
          <p:cNvPr id="8" name="Imagem 7">
            <a:extLst>
              <a:ext uri="{FF2B5EF4-FFF2-40B4-BE49-F238E27FC236}">
                <a16:creationId xmlns:a16="http://schemas.microsoft.com/office/drawing/2014/main" id="{404F087E-8245-449A-93CE-B57D4C694653}"/>
              </a:ext>
            </a:extLst>
          </p:cNvPr>
          <p:cNvPicPr>
            <a:picLocks noChangeAspect="1"/>
          </p:cNvPicPr>
          <p:nvPr/>
        </p:nvPicPr>
        <p:blipFill>
          <a:blip r:embed="rId3"/>
          <a:stretch>
            <a:fillRect/>
          </a:stretch>
        </p:blipFill>
        <p:spPr>
          <a:xfrm>
            <a:off x="3769569" y="1813342"/>
            <a:ext cx="8282979" cy="4659176"/>
          </a:xfrm>
          <a:prstGeom prst="rect">
            <a:avLst/>
          </a:prstGeom>
        </p:spPr>
      </p:pic>
    </p:spTree>
    <p:extLst>
      <p:ext uri="{BB962C8B-B14F-4D97-AF65-F5344CB8AC3E}">
        <p14:creationId xmlns:p14="http://schemas.microsoft.com/office/powerpoint/2010/main" val="61442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pt-BR" sz="4400" b="1" dirty="0"/>
              <a:t>Periféricos</a:t>
            </a:r>
            <a:endParaRPr lang="pt-BR" sz="4000" dirty="0"/>
          </a:p>
        </p:txBody>
      </p:sp>
      <p:sp>
        <p:nvSpPr>
          <p:cNvPr id="3" name="Espaço Reservado para Conteúdo 2">
            <a:extLst>
              <a:ext uri="{FF2B5EF4-FFF2-40B4-BE49-F238E27FC236}">
                <a16:creationId xmlns:a16="http://schemas.microsoft.com/office/drawing/2014/main" id="{344B0985-002E-41EF-80D7-888D43261784}"/>
              </a:ext>
            </a:extLst>
          </p:cNvPr>
          <p:cNvSpPr>
            <a:spLocks noGrp="1"/>
          </p:cNvSpPr>
          <p:nvPr>
            <p:ph sz="half" idx="1"/>
          </p:nvPr>
        </p:nvSpPr>
        <p:spPr>
          <a:xfrm>
            <a:off x="833717" y="1887530"/>
            <a:ext cx="10617745" cy="3858847"/>
          </a:xfrm>
        </p:spPr>
        <p:txBody>
          <a:bodyPr rtlCol="0"/>
          <a:lstStyle/>
          <a:p>
            <a:pPr rtl="0">
              <a:buFont typeface="Wingdings" panose="05000000000000000000" pitchFamily="2" charset="2"/>
              <a:buChar char="Ø"/>
            </a:pPr>
            <a:r>
              <a:rPr lang="pt-BR" sz="2800" b="1" dirty="0"/>
              <a:t> Vídeo (Monitor)</a:t>
            </a:r>
            <a:endParaRPr lang="pt-BR" sz="1800" b="1" dirty="0"/>
          </a:p>
          <a:p>
            <a:pPr marL="0" indent="0" rtl="0">
              <a:buNone/>
            </a:pPr>
            <a:endParaRPr lang="pt-BR" sz="700" dirty="0"/>
          </a:p>
          <a:p>
            <a:pPr marL="0" indent="0" rtl="0">
              <a:buNone/>
            </a:pPr>
            <a:r>
              <a:rPr lang="pt-BR" dirty="0"/>
              <a:t>	</a:t>
            </a:r>
            <a:r>
              <a:rPr lang="pt-BR" sz="2400" dirty="0"/>
              <a:t>O monitor de vídeo é o dispositivo de saída principal de um computador. Ele exibe informações visuais, como texto, imagens e vídeos, para que os usuários possam visualizá-los. Monitores modernos oferecem uma variedade de resoluções, tamanhos e tecnologias, como LED e OLED, para proporcionar uma experiência visual de alta qualidade.</a:t>
            </a:r>
            <a:endParaRPr lang="pt-BR" dirty="0"/>
          </a:p>
        </p:txBody>
      </p:sp>
    </p:spTree>
    <p:extLst>
      <p:ext uri="{BB962C8B-B14F-4D97-AF65-F5344CB8AC3E}">
        <p14:creationId xmlns:p14="http://schemas.microsoft.com/office/powerpoint/2010/main" val="31554046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Office_60957909_TF22736411_Win32" id="{0E4E5DAE-816E-420E-BA3C-173DF50E95B7}" vid="{EF28C44E-E126-4DE1-B8E0-0CFF04A43E9F}"/>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Evento famoso na apresentação de história</Template>
  <TotalTime>355</TotalTime>
  <Words>2236</Words>
  <Application>Microsoft Office PowerPoint</Application>
  <PresentationFormat>Widescreen</PresentationFormat>
  <Paragraphs>220</Paragraphs>
  <Slides>50</Slides>
  <Notes>50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50</vt:i4>
      </vt:variant>
    </vt:vector>
  </HeadingPairs>
  <TitlesOfParts>
    <vt:vector size="55" baseType="lpstr">
      <vt:lpstr>Arial</vt:lpstr>
      <vt:lpstr>Calibri</vt:lpstr>
      <vt:lpstr>Corbel</vt:lpstr>
      <vt:lpstr>Wingdings</vt:lpstr>
      <vt:lpstr>Celestial</vt:lpstr>
      <vt:lpstr>Arquitetura de Hardware e Software</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Periféricos</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Portas de comunicação</vt:lpstr>
      <vt:lpstr>Dispositivos móveis</vt:lpstr>
      <vt:lpstr>Dispositivos móveis</vt:lpstr>
      <vt:lpstr>Dispositivos móveis</vt:lpstr>
      <vt:lpstr>Dispositivos móveis</vt:lpstr>
      <vt:lpstr>Dispositivos móveis</vt:lpstr>
      <vt:lpstr>Dispositivos móveis</vt:lpstr>
      <vt:lpstr>Dispositivos móveis</vt:lpstr>
      <vt:lpstr>Dispositivos móveis</vt:lpstr>
      <vt:lpstr>Dispositivos móveis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Arquitetura de Hardware e Software</dc:title>
  <dc:creator>Ramon Martins</dc:creator>
  <cp:lastModifiedBy>Ramon Martins</cp:lastModifiedBy>
  <cp:revision>35</cp:revision>
  <dcterms:created xsi:type="dcterms:W3CDTF">2023-09-29T12:51:46Z</dcterms:created>
  <dcterms:modified xsi:type="dcterms:W3CDTF">2023-10-02T02:16:59Z</dcterms:modified>
</cp:coreProperties>
</file>